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Open Sans" charset="1" panose="020B0606030504020204"/>
      <p:regular r:id="rId23"/>
    </p:embeddedFont>
    <p:embeddedFont>
      <p:font typeface="Open Sans Italics" charset="1" panose="020B0606030504020204"/>
      <p:regular r:id="rId24"/>
    </p:embeddedFont>
    <p:embeddedFont>
      <p:font typeface="Alice" charset="1" panose="00000500000000000000"/>
      <p:regular r:id="rId25"/>
    </p:embeddedFont>
    <p:embeddedFont>
      <p:font typeface="Open Sans Bold" charset="1" panose="020B0806030504020204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8017"/>
            <a:ext cx="18294651" cy="10210966"/>
          </a:xfrm>
          <a:custGeom>
            <a:avLst/>
            <a:gdLst/>
            <a:ahLst/>
            <a:cxnLst/>
            <a:rect r="r" b="b" t="t" l="l"/>
            <a:pathLst>
              <a:path h="10210966" w="18294651">
                <a:moveTo>
                  <a:pt x="0" y="0"/>
                </a:moveTo>
                <a:lnTo>
                  <a:pt x="18294651" y="0"/>
                </a:lnTo>
                <a:lnTo>
                  <a:pt x="18294651" y="10210966"/>
                </a:lnTo>
                <a:lnTo>
                  <a:pt x="0" y="102109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361491" y="3712201"/>
            <a:ext cx="3565018" cy="3640278"/>
            <a:chOff x="0" y="0"/>
            <a:chExt cx="945926" cy="9658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45926" cy="965895"/>
            </a:xfrm>
            <a:custGeom>
              <a:avLst/>
              <a:gdLst/>
              <a:ahLst/>
              <a:cxnLst/>
              <a:rect r="r" b="b" t="t" l="l"/>
              <a:pathLst>
                <a:path h="965895" w="945926">
                  <a:moveTo>
                    <a:pt x="109126" y="0"/>
                  </a:moveTo>
                  <a:lnTo>
                    <a:pt x="836800" y="0"/>
                  </a:lnTo>
                  <a:cubicBezTo>
                    <a:pt x="865742" y="0"/>
                    <a:pt x="893499" y="11497"/>
                    <a:pt x="913964" y="31962"/>
                  </a:cubicBezTo>
                  <a:cubicBezTo>
                    <a:pt x="934429" y="52428"/>
                    <a:pt x="945926" y="80184"/>
                    <a:pt x="945926" y="109126"/>
                  </a:cubicBezTo>
                  <a:lnTo>
                    <a:pt x="945926" y="856769"/>
                  </a:lnTo>
                  <a:cubicBezTo>
                    <a:pt x="945926" y="917038"/>
                    <a:pt x="897069" y="965895"/>
                    <a:pt x="836800" y="965895"/>
                  </a:cubicBezTo>
                  <a:lnTo>
                    <a:pt x="109126" y="965895"/>
                  </a:lnTo>
                  <a:cubicBezTo>
                    <a:pt x="48858" y="965895"/>
                    <a:pt x="0" y="917038"/>
                    <a:pt x="0" y="856769"/>
                  </a:cubicBezTo>
                  <a:lnTo>
                    <a:pt x="0" y="109126"/>
                  </a:lnTo>
                  <a:cubicBezTo>
                    <a:pt x="0" y="48858"/>
                    <a:pt x="48858" y="0"/>
                    <a:pt x="109126" y="0"/>
                  </a:cubicBezTo>
                  <a:close/>
                </a:path>
              </a:pathLst>
            </a:custGeom>
            <a:solidFill>
              <a:srgbClr val="F9F6E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945926" cy="10039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8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089561" y="3477901"/>
            <a:ext cx="4108877" cy="4108877"/>
          </a:xfrm>
          <a:custGeom>
            <a:avLst/>
            <a:gdLst/>
            <a:ahLst/>
            <a:cxnLst/>
            <a:rect r="r" b="b" t="t" l="l"/>
            <a:pathLst>
              <a:path h="4108877" w="4108877">
                <a:moveTo>
                  <a:pt x="0" y="0"/>
                </a:moveTo>
                <a:lnTo>
                  <a:pt x="4108878" y="0"/>
                </a:lnTo>
                <a:lnTo>
                  <a:pt x="4108878" y="4108877"/>
                </a:lnTo>
                <a:lnTo>
                  <a:pt x="0" y="41088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735258" y="9639712"/>
            <a:ext cx="3063290" cy="306329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9F6E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8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8017"/>
            <a:ext cx="18294651" cy="10210966"/>
          </a:xfrm>
          <a:custGeom>
            <a:avLst/>
            <a:gdLst/>
            <a:ahLst/>
            <a:cxnLst/>
            <a:rect r="r" b="b" t="t" l="l"/>
            <a:pathLst>
              <a:path h="10210966" w="18294651">
                <a:moveTo>
                  <a:pt x="0" y="0"/>
                </a:moveTo>
                <a:lnTo>
                  <a:pt x="18294651" y="0"/>
                </a:lnTo>
                <a:lnTo>
                  <a:pt x="18294651" y="10210966"/>
                </a:lnTo>
                <a:lnTo>
                  <a:pt x="0" y="102109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430106" y="9816781"/>
            <a:ext cx="3063290" cy="306329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9F6E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8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42458" y="2500016"/>
            <a:ext cx="930355" cy="930355"/>
            <a:chOff x="0" y="0"/>
            <a:chExt cx="1184910" cy="11849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9944" y="42616"/>
              <a:ext cx="1067685" cy="1091124"/>
            </a:xfrm>
            <a:custGeom>
              <a:avLst/>
              <a:gdLst/>
              <a:ahLst/>
              <a:cxnLst/>
              <a:rect r="r" b="b" t="t" l="l"/>
              <a:pathLst>
                <a:path h="1091124" w="1067685">
                  <a:moveTo>
                    <a:pt x="1067656" y="382834"/>
                  </a:moveTo>
                  <a:cubicBezTo>
                    <a:pt x="1068926" y="727004"/>
                    <a:pt x="1028286" y="815904"/>
                    <a:pt x="976216" y="881944"/>
                  </a:cubicBezTo>
                  <a:cubicBezTo>
                    <a:pt x="924146" y="949254"/>
                    <a:pt x="847946" y="1008944"/>
                    <a:pt x="770476" y="1043234"/>
                  </a:cubicBezTo>
                  <a:cubicBezTo>
                    <a:pt x="693006" y="1078794"/>
                    <a:pt x="597756" y="1095304"/>
                    <a:pt x="513936" y="1090224"/>
                  </a:cubicBezTo>
                  <a:cubicBezTo>
                    <a:pt x="428846" y="1085144"/>
                    <a:pt x="336136" y="1057204"/>
                    <a:pt x="263746" y="1012754"/>
                  </a:cubicBezTo>
                  <a:cubicBezTo>
                    <a:pt x="191356" y="969574"/>
                    <a:pt x="122776" y="900994"/>
                    <a:pt x="79596" y="828604"/>
                  </a:cubicBezTo>
                  <a:cubicBezTo>
                    <a:pt x="35146" y="754944"/>
                    <a:pt x="5936" y="662234"/>
                    <a:pt x="856" y="578414"/>
                  </a:cubicBezTo>
                  <a:cubicBezTo>
                    <a:pt x="-4224" y="494594"/>
                    <a:pt x="13556" y="398074"/>
                    <a:pt x="47846" y="321874"/>
                  </a:cubicBezTo>
                  <a:cubicBezTo>
                    <a:pt x="83406" y="244404"/>
                    <a:pt x="143096" y="168204"/>
                    <a:pt x="209136" y="116134"/>
                  </a:cubicBezTo>
                  <a:cubicBezTo>
                    <a:pt x="276446" y="62794"/>
                    <a:pt x="365346" y="23424"/>
                    <a:pt x="447896" y="8184"/>
                  </a:cubicBezTo>
                  <a:cubicBezTo>
                    <a:pt x="531716" y="-7056"/>
                    <a:pt x="628236" y="-706"/>
                    <a:pt x="709516" y="24694"/>
                  </a:cubicBezTo>
                  <a:cubicBezTo>
                    <a:pt x="789526" y="48824"/>
                    <a:pt x="933036" y="159314"/>
                    <a:pt x="933036" y="159314"/>
                  </a:cubicBezTo>
                </a:path>
              </a:pathLst>
            </a:custGeom>
            <a:solidFill>
              <a:srgbClr val="F9F6E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392883" y="1217663"/>
            <a:ext cx="17475311" cy="8945564"/>
            <a:chOff x="0" y="0"/>
            <a:chExt cx="22256750" cy="113931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6699" y="41073"/>
              <a:ext cx="22193157" cy="11300881"/>
            </a:xfrm>
            <a:custGeom>
              <a:avLst/>
              <a:gdLst/>
              <a:ahLst/>
              <a:cxnLst/>
              <a:rect r="r" b="b" t="t" l="l"/>
              <a:pathLst>
                <a:path h="11300881" w="22193157">
                  <a:moveTo>
                    <a:pt x="34101" y="10122737"/>
                  </a:moveTo>
                  <a:cubicBezTo>
                    <a:pt x="346521" y="9417887"/>
                    <a:pt x="333821" y="9148647"/>
                    <a:pt x="341441" y="8923857"/>
                  </a:cubicBezTo>
                  <a:cubicBezTo>
                    <a:pt x="349061" y="8716847"/>
                    <a:pt x="332551" y="8526347"/>
                    <a:pt x="340171" y="8325687"/>
                  </a:cubicBezTo>
                  <a:cubicBezTo>
                    <a:pt x="347791" y="8122487"/>
                    <a:pt x="369381" y="7916747"/>
                    <a:pt x="385891" y="7713547"/>
                  </a:cubicBezTo>
                  <a:cubicBezTo>
                    <a:pt x="402401" y="7510347"/>
                    <a:pt x="427801" y="7305877"/>
                    <a:pt x="441771" y="7106487"/>
                  </a:cubicBezTo>
                  <a:cubicBezTo>
                    <a:pt x="455741" y="6912177"/>
                    <a:pt x="474791" y="6728027"/>
                    <a:pt x="468441" y="6532447"/>
                  </a:cubicBezTo>
                  <a:cubicBezTo>
                    <a:pt x="462091" y="6325437"/>
                    <a:pt x="410021" y="6105727"/>
                    <a:pt x="397321" y="5896177"/>
                  </a:cubicBezTo>
                  <a:cubicBezTo>
                    <a:pt x="385891" y="5691707"/>
                    <a:pt x="392241" y="5491047"/>
                    <a:pt x="392241" y="5290387"/>
                  </a:cubicBezTo>
                  <a:cubicBezTo>
                    <a:pt x="390971" y="5090997"/>
                    <a:pt x="385891" y="4891607"/>
                    <a:pt x="392241" y="4696027"/>
                  </a:cubicBezTo>
                  <a:cubicBezTo>
                    <a:pt x="397321" y="4505527"/>
                    <a:pt x="413831" y="4321377"/>
                    <a:pt x="426531" y="4128337"/>
                  </a:cubicBezTo>
                  <a:cubicBezTo>
                    <a:pt x="439231" y="3927677"/>
                    <a:pt x="458281" y="3715587"/>
                    <a:pt x="468441" y="3514927"/>
                  </a:cubicBezTo>
                  <a:cubicBezTo>
                    <a:pt x="477331" y="3321887"/>
                    <a:pt x="483681" y="3109797"/>
                    <a:pt x="486221" y="2945967"/>
                  </a:cubicBezTo>
                  <a:cubicBezTo>
                    <a:pt x="487491" y="2820237"/>
                    <a:pt x="484951" y="2614497"/>
                    <a:pt x="484951" y="2614497"/>
                  </a:cubicBezTo>
                  <a:cubicBezTo>
                    <a:pt x="484951" y="2614497"/>
                    <a:pt x="492571" y="2597987"/>
                    <a:pt x="488761" y="2589097"/>
                  </a:cubicBezTo>
                  <a:cubicBezTo>
                    <a:pt x="482411" y="2577667"/>
                    <a:pt x="454471" y="2572587"/>
                    <a:pt x="436691" y="2556077"/>
                  </a:cubicBezTo>
                  <a:cubicBezTo>
                    <a:pt x="408751" y="2533217"/>
                    <a:pt x="369381" y="2495117"/>
                    <a:pt x="342711" y="2459557"/>
                  </a:cubicBezTo>
                  <a:cubicBezTo>
                    <a:pt x="316041" y="2423997"/>
                    <a:pt x="293181" y="2383357"/>
                    <a:pt x="275401" y="2342717"/>
                  </a:cubicBezTo>
                  <a:cubicBezTo>
                    <a:pt x="257621" y="2302077"/>
                    <a:pt x="244921" y="2257627"/>
                    <a:pt x="237301" y="2213177"/>
                  </a:cubicBezTo>
                  <a:cubicBezTo>
                    <a:pt x="230951" y="2169997"/>
                    <a:pt x="228411" y="2123007"/>
                    <a:pt x="232221" y="2078557"/>
                  </a:cubicBezTo>
                  <a:cubicBezTo>
                    <a:pt x="236031" y="2034107"/>
                    <a:pt x="244921" y="1989657"/>
                    <a:pt x="258891" y="1946477"/>
                  </a:cubicBezTo>
                  <a:cubicBezTo>
                    <a:pt x="272861" y="1904567"/>
                    <a:pt x="293181" y="1862657"/>
                    <a:pt x="317311" y="1825827"/>
                  </a:cubicBezTo>
                  <a:cubicBezTo>
                    <a:pt x="340171" y="1787727"/>
                    <a:pt x="369381" y="1752167"/>
                    <a:pt x="402401" y="1720417"/>
                  </a:cubicBezTo>
                  <a:cubicBezTo>
                    <a:pt x="434151" y="1689937"/>
                    <a:pt x="470981" y="1661997"/>
                    <a:pt x="509081" y="1640407"/>
                  </a:cubicBezTo>
                  <a:cubicBezTo>
                    <a:pt x="548451" y="1617547"/>
                    <a:pt x="590361" y="1599767"/>
                    <a:pt x="633541" y="1587067"/>
                  </a:cubicBezTo>
                  <a:cubicBezTo>
                    <a:pt x="676721" y="1574367"/>
                    <a:pt x="721171" y="1566747"/>
                    <a:pt x="765621" y="1565477"/>
                  </a:cubicBezTo>
                  <a:cubicBezTo>
                    <a:pt x="811341" y="1564207"/>
                    <a:pt x="839281" y="1566747"/>
                    <a:pt x="900241" y="1575637"/>
                  </a:cubicBezTo>
                  <a:cubicBezTo>
                    <a:pt x="1034861" y="1595957"/>
                    <a:pt x="1309181" y="1672157"/>
                    <a:pt x="1540321" y="1712797"/>
                  </a:cubicBezTo>
                  <a:cubicBezTo>
                    <a:pt x="1810831" y="1759787"/>
                    <a:pt x="2147381" y="1811857"/>
                    <a:pt x="2425511" y="1834717"/>
                  </a:cubicBezTo>
                  <a:cubicBezTo>
                    <a:pt x="2670621" y="1855037"/>
                    <a:pt x="2897951" y="1855037"/>
                    <a:pt x="3120201" y="1857577"/>
                  </a:cubicBezTo>
                  <a:cubicBezTo>
                    <a:pt x="3327211" y="1858847"/>
                    <a:pt x="3508821" y="1855037"/>
                    <a:pt x="3718371" y="1849957"/>
                  </a:cubicBezTo>
                  <a:cubicBezTo>
                    <a:pt x="3949511" y="1844877"/>
                    <a:pt x="4202241" y="1842337"/>
                    <a:pt x="4448621" y="1827097"/>
                  </a:cubicBezTo>
                  <a:cubicBezTo>
                    <a:pt x="4700081" y="1811857"/>
                    <a:pt x="4974401" y="1777567"/>
                    <a:pt x="5210621" y="1758517"/>
                  </a:cubicBezTo>
                  <a:cubicBezTo>
                    <a:pt x="5417631" y="1742007"/>
                    <a:pt x="5594161" y="1729307"/>
                    <a:pt x="5791011" y="1716607"/>
                  </a:cubicBezTo>
                  <a:cubicBezTo>
                    <a:pt x="5995481" y="1703907"/>
                    <a:pt x="6203761" y="1688667"/>
                    <a:pt x="6418391" y="1681047"/>
                  </a:cubicBezTo>
                  <a:cubicBezTo>
                    <a:pt x="6645721" y="1673427"/>
                    <a:pt x="6897181" y="1677237"/>
                    <a:pt x="7119431" y="1673427"/>
                  </a:cubicBezTo>
                  <a:cubicBezTo>
                    <a:pt x="7318821" y="1669617"/>
                    <a:pt x="7489001" y="1669617"/>
                    <a:pt x="7687121" y="1658187"/>
                  </a:cubicBezTo>
                  <a:cubicBezTo>
                    <a:pt x="7904291" y="1645487"/>
                    <a:pt x="8149401" y="1612467"/>
                    <a:pt x="8367841" y="1597227"/>
                  </a:cubicBezTo>
                  <a:cubicBezTo>
                    <a:pt x="8572311" y="1583257"/>
                    <a:pt x="8759001" y="1575637"/>
                    <a:pt x="8958391" y="1569287"/>
                  </a:cubicBezTo>
                  <a:cubicBezTo>
                    <a:pt x="9161591" y="1562937"/>
                    <a:pt x="9366061" y="1569287"/>
                    <a:pt x="9574341" y="1560397"/>
                  </a:cubicBezTo>
                  <a:cubicBezTo>
                    <a:pt x="9788971" y="1552777"/>
                    <a:pt x="10136951" y="1627707"/>
                    <a:pt x="10223311" y="1518487"/>
                  </a:cubicBezTo>
                  <a:cubicBezTo>
                    <a:pt x="10303321" y="1416887"/>
                    <a:pt x="10114091" y="1147647"/>
                    <a:pt x="10129331" y="969847"/>
                  </a:cubicBezTo>
                  <a:cubicBezTo>
                    <a:pt x="10145841" y="793317"/>
                    <a:pt x="10218231" y="606627"/>
                    <a:pt x="10319831" y="452957"/>
                  </a:cubicBezTo>
                  <a:cubicBezTo>
                    <a:pt x="10423971" y="292937"/>
                    <a:pt x="10578911" y="110057"/>
                    <a:pt x="10757981" y="37667"/>
                  </a:cubicBezTo>
                  <a:cubicBezTo>
                    <a:pt x="10947211" y="-39803"/>
                    <a:pt x="11211371" y="26237"/>
                    <a:pt x="11437431" y="26237"/>
                  </a:cubicBezTo>
                  <a:cubicBezTo>
                    <a:pt x="11660951" y="24967"/>
                    <a:pt x="11887011" y="32587"/>
                    <a:pt x="12107991" y="32587"/>
                  </a:cubicBezTo>
                  <a:cubicBezTo>
                    <a:pt x="12325161" y="32587"/>
                    <a:pt x="12538521" y="32587"/>
                    <a:pt x="12751881" y="27507"/>
                  </a:cubicBezTo>
                  <a:cubicBezTo>
                    <a:pt x="12961431" y="23697"/>
                    <a:pt x="13163362" y="10997"/>
                    <a:pt x="13374181" y="9727"/>
                  </a:cubicBezTo>
                  <a:cubicBezTo>
                    <a:pt x="13591351" y="7187"/>
                    <a:pt x="13818681" y="9727"/>
                    <a:pt x="14038390" y="19887"/>
                  </a:cubicBezTo>
                  <a:cubicBezTo>
                    <a:pt x="14255562" y="30047"/>
                    <a:pt x="14477812" y="52907"/>
                    <a:pt x="14686090" y="71957"/>
                  </a:cubicBezTo>
                  <a:cubicBezTo>
                    <a:pt x="14879131" y="89737"/>
                    <a:pt x="15056931" y="117677"/>
                    <a:pt x="15243621" y="129107"/>
                  </a:cubicBezTo>
                  <a:cubicBezTo>
                    <a:pt x="15429040" y="139267"/>
                    <a:pt x="15604301" y="140537"/>
                    <a:pt x="15802421" y="140537"/>
                  </a:cubicBezTo>
                  <a:cubicBezTo>
                    <a:pt x="16025940" y="140537"/>
                    <a:pt x="16277401" y="126567"/>
                    <a:pt x="16517431" y="122757"/>
                  </a:cubicBezTo>
                  <a:cubicBezTo>
                    <a:pt x="16763812" y="118947"/>
                    <a:pt x="17010190" y="117677"/>
                    <a:pt x="17261651" y="116407"/>
                  </a:cubicBezTo>
                  <a:cubicBezTo>
                    <a:pt x="17519462" y="116407"/>
                    <a:pt x="17802671" y="117677"/>
                    <a:pt x="18045240" y="118947"/>
                  </a:cubicBezTo>
                  <a:cubicBezTo>
                    <a:pt x="18257331" y="120217"/>
                    <a:pt x="18438940" y="121487"/>
                    <a:pt x="18640871" y="121487"/>
                  </a:cubicBezTo>
                  <a:cubicBezTo>
                    <a:pt x="18849151" y="121487"/>
                    <a:pt x="19071401" y="117677"/>
                    <a:pt x="19279681" y="120217"/>
                  </a:cubicBezTo>
                  <a:cubicBezTo>
                    <a:pt x="19477801" y="122757"/>
                    <a:pt x="19669571" y="132917"/>
                    <a:pt x="19861340" y="135457"/>
                  </a:cubicBezTo>
                  <a:cubicBezTo>
                    <a:pt x="20049301" y="136727"/>
                    <a:pt x="20233451" y="127837"/>
                    <a:pt x="20420140" y="132917"/>
                  </a:cubicBezTo>
                  <a:cubicBezTo>
                    <a:pt x="20609371" y="137997"/>
                    <a:pt x="20803681" y="130377"/>
                    <a:pt x="20991640" y="164667"/>
                  </a:cubicBezTo>
                  <a:cubicBezTo>
                    <a:pt x="21183412" y="200227"/>
                    <a:pt x="21414551" y="225627"/>
                    <a:pt x="21560601" y="342467"/>
                  </a:cubicBezTo>
                  <a:cubicBezTo>
                    <a:pt x="21710462" y="461847"/>
                    <a:pt x="21805712" y="694257"/>
                    <a:pt x="21874290" y="880947"/>
                  </a:cubicBezTo>
                  <a:cubicBezTo>
                    <a:pt x="21939062" y="1054937"/>
                    <a:pt x="21945412" y="1237817"/>
                    <a:pt x="21972081" y="1420697"/>
                  </a:cubicBezTo>
                  <a:cubicBezTo>
                    <a:pt x="21998751" y="1608657"/>
                    <a:pt x="22011451" y="1800427"/>
                    <a:pt x="22030501" y="1993467"/>
                  </a:cubicBezTo>
                  <a:cubicBezTo>
                    <a:pt x="22050821" y="2190317"/>
                    <a:pt x="22078762" y="2388437"/>
                    <a:pt x="22090190" y="2591637"/>
                  </a:cubicBezTo>
                  <a:cubicBezTo>
                    <a:pt x="22101621" y="2802457"/>
                    <a:pt x="22095271" y="3027247"/>
                    <a:pt x="22096540" y="3234257"/>
                  </a:cubicBezTo>
                  <a:cubicBezTo>
                    <a:pt x="22096540" y="3429837"/>
                    <a:pt x="22095271" y="3605097"/>
                    <a:pt x="22094001" y="3803217"/>
                  </a:cubicBezTo>
                  <a:cubicBezTo>
                    <a:pt x="22094001" y="4019117"/>
                    <a:pt x="22087651" y="4255337"/>
                    <a:pt x="22092731" y="4478857"/>
                  </a:cubicBezTo>
                  <a:cubicBezTo>
                    <a:pt x="22099081" y="4701107"/>
                    <a:pt x="22121940" y="4929707"/>
                    <a:pt x="22128290" y="5140527"/>
                  </a:cubicBezTo>
                  <a:cubicBezTo>
                    <a:pt x="22134640" y="5333567"/>
                    <a:pt x="22132101" y="5506287"/>
                    <a:pt x="22133371" y="5695517"/>
                  </a:cubicBezTo>
                  <a:cubicBezTo>
                    <a:pt x="22134640" y="5897447"/>
                    <a:pt x="22129562" y="6104457"/>
                    <a:pt x="22134640" y="6316547"/>
                  </a:cubicBezTo>
                  <a:cubicBezTo>
                    <a:pt x="22139721" y="6536257"/>
                    <a:pt x="22161312" y="6777557"/>
                    <a:pt x="22166390" y="6993457"/>
                  </a:cubicBezTo>
                  <a:cubicBezTo>
                    <a:pt x="22172740" y="7191577"/>
                    <a:pt x="22166390" y="7374457"/>
                    <a:pt x="22170201" y="7562417"/>
                  </a:cubicBezTo>
                  <a:cubicBezTo>
                    <a:pt x="22172740" y="7747837"/>
                    <a:pt x="22182901" y="7919287"/>
                    <a:pt x="22185440" y="8112327"/>
                  </a:cubicBezTo>
                  <a:cubicBezTo>
                    <a:pt x="22189251" y="8329497"/>
                    <a:pt x="22187981" y="8573337"/>
                    <a:pt x="22187981" y="8800667"/>
                  </a:cubicBezTo>
                  <a:cubicBezTo>
                    <a:pt x="22189251" y="9022917"/>
                    <a:pt x="22198140" y="9243897"/>
                    <a:pt x="22189251" y="9459797"/>
                  </a:cubicBezTo>
                  <a:cubicBezTo>
                    <a:pt x="22180362" y="9666807"/>
                    <a:pt x="22171471" y="9852227"/>
                    <a:pt x="22137181" y="10069397"/>
                  </a:cubicBezTo>
                  <a:cubicBezTo>
                    <a:pt x="22096540" y="10322127"/>
                    <a:pt x="22083840" y="10684077"/>
                    <a:pt x="21946681" y="10884737"/>
                  </a:cubicBezTo>
                  <a:cubicBezTo>
                    <a:pt x="21828571" y="11061267"/>
                    <a:pt x="21616481" y="11192077"/>
                    <a:pt x="21422171" y="11251767"/>
                  </a:cubicBezTo>
                  <a:cubicBezTo>
                    <a:pt x="21227862" y="11311457"/>
                    <a:pt x="21014501" y="11258117"/>
                    <a:pt x="20780821" y="11241607"/>
                  </a:cubicBezTo>
                  <a:cubicBezTo>
                    <a:pt x="20493801" y="11221287"/>
                    <a:pt x="20106451" y="11157787"/>
                    <a:pt x="19828321" y="11126037"/>
                  </a:cubicBezTo>
                  <a:cubicBezTo>
                    <a:pt x="19609881" y="11100637"/>
                    <a:pt x="19437162" y="11073967"/>
                    <a:pt x="19246662" y="11061267"/>
                  </a:cubicBezTo>
                  <a:cubicBezTo>
                    <a:pt x="19061240" y="11048567"/>
                    <a:pt x="18884712" y="11044757"/>
                    <a:pt x="18698021" y="11048567"/>
                  </a:cubicBezTo>
                  <a:cubicBezTo>
                    <a:pt x="18501171" y="11053647"/>
                    <a:pt x="18304321" y="11077777"/>
                    <a:pt x="18092231" y="11091747"/>
                  </a:cubicBezTo>
                  <a:cubicBezTo>
                    <a:pt x="17856012" y="11106987"/>
                    <a:pt x="17596931" y="11129847"/>
                    <a:pt x="17345471" y="11137467"/>
                  </a:cubicBezTo>
                  <a:cubicBezTo>
                    <a:pt x="17086390" y="11146357"/>
                    <a:pt x="16806990" y="11141277"/>
                    <a:pt x="16560612" y="11141277"/>
                  </a:cubicBezTo>
                  <a:cubicBezTo>
                    <a:pt x="16343440" y="11142547"/>
                    <a:pt x="16160562" y="11142547"/>
                    <a:pt x="15945931" y="11142547"/>
                  </a:cubicBezTo>
                  <a:cubicBezTo>
                    <a:pt x="15712251" y="11142547"/>
                    <a:pt x="15454440" y="11140007"/>
                    <a:pt x="15210601" y="11142547"/>
                  </a:cubicBezTo>
                  <a:cubicBezTo>
                    <a:pt x="14969301" y="11143817"/>
                    <a:pt x="14730540" y="11148897"/>
                    <a:pt x="14489240" y="11151437"/>
                  </a:cubicBezTo>
                  <a:cubicBezTo>
                    <a:pt x="14242862" y="11153977"/>
                    <a:pt x="13983781" y="11153977"/>
                    <a:pt x="13747562" y="11159057"/>
                  </a:cubicBezTo>
                  <a:cubicBezTo>
                    <a:pt x="13531662" y="11162867"/>
                    <a:pt x="13329731" y="11167947"/>
                    <a:pt x="13126531" y="11175567"/>
                  </a:cubicBezTo>
                  <a:cubicBezTo>
                    <a:pt x="12932221" y="11183187"/>
                    <a:pt x="12749341" y="11193347"/>
                    <a:pt x="12553761" y="11207317"/>
                  </a:cubicBezTo>
                  <a:cubicBezTo>
                    <a:pt x="12345481" y="11222557"/>
                    <a:pt x="12119421" y="11253037"/>
                    <a:pt x="11913681" y="11264467"/>
                  </a:cubicBezTo>
                  <a:cubicBezTo>
                    <a:pt x="11724451" y="11275897"/>
                    <a:pt x="11553001" y="11272087"/>
                    <a:pt x="11367581" y="11277167"/>
                  </a:cubicBezTo>
                  <a:cubicBezTo>
                    <a:pt x="11174541" y="11283517"/>
                    <a:pt x="10971341" y="11292407"/>
                    <a:pt x="10778301" y="11296217"/>
                  </a:cubicBezTo>
                  <a:cubicBezTo>
                    <a:pt x="10591611" y="11300027"/>
                    <a:pt x="10418891" y="11298757"/>
                    <a:pt x="10224581" y="11298757"/>
                  </a:cubicBezTo>
                  <a:cubicBezTo>
                    <a:pt x="10011221" y="11298757"/>
                    <a:pt x="9763571" y="11298757"/>
                    <a:pt x="9548941" y="11297487"/>
                  </a:cubicBezTo>
                  <a:cubicBezTo>
                    <a:pt x="9353361" y="11297487"/>
                    <a:pt x="9184451" y="11296217"/>
                    <a:pt x="8988871" y="11294947"/>
                  </a:cubicBezTo>
                  <a:cubicBezTo>
                    <a:pt x="8772971" y="11294947"/>
                    <a:pt x="8539291" y="11294947"/>
                    <a:pt x="8309421" y="11294947"/>
                  </a:cubicBezTo>
                  <a:cubicBezTo>
                    <a:pt x="8074471" y="11294947"/>
                    <a:pt x="7833171" y="11296217"/>
                    <a:pt x="7594411" y="11296217"/>
                  </a:cubicBezTo>
                  <a:cubicBezTo>
                    <a:pt x="7354381" y="11296217"/>
                    <a:pt x="7104191" y="11297487"/>
                    <a:pt x="6873051" y="11297487"/>
                  </a:cubicBezTo>
                  <a:cubicBezTo>
                    <a:pt x="6659691" y="11298757"/>
                    <a:pt x="6459031" y="11302567"/>
                    <a:pt x="6258371" y="11300027"/>
                  </a:cubicBezTo>
                  <a:cubicBezTo>
                    <a:pt x="6067871" y="11297487"/>
                    <a:pt x="5891341" y="11287327"/>
                    <a:pt x="5697031" y="11284787"/>
                  </a:cubicBezTo>
                  <a:cubicBezTo>
                    <a:pt x="5487481" y="11280977"/>
                    <a:pt x="5257611" y="11282247"/>
                    <a:pt x="5042981" y="11282247"/>
                  </a:cubicBezTo>
                  <a:cubicBezTo>
                    <a:pt x="4837241" y="11282247"/>
                    <a:pt x="4635311" y="11286057"/>
                    <a:pt x="4434651" y="11283517"/>
                  </a:cubicBezTo>
                  <a:cubicBezTo>
                    <a:pt x="4236531" y="11280977"/>
                    <a:pt x="4042221" y="11272087"/>
                    <a:pt x="3847911" y="11265737"/>
                  </a:cubicBezTo>
                  <a:cubicBezTo>
                    <a:pt x="3658681" y="11260657"/>
                    <a:pt x="3478341" y="11258117"/>
                    <a:pt x="3282761" y="11250497"/>
                  </a:cubicBezTo>
                  <a:cubicBezTo>
                    <a:pt x="3071941" y="11241607"/>
                    <a:pt x="2848421" y="11227637"/>
                    <a:pt x="2624901" y="11213667"/>
                  </a:cubicBezTo>
                  <a:cubicBezTo>
                    <a:pt x="2395031" y="11199697"/>
                    <a:pt x="2148651" y="11171757"/>
                    <a:pt x="1922591" y="11162867"/>
                  </a:cubicBezTo>
                  <a:cubicBezTo>
                    <a:pt x="1713041" y="11153977"/>
                    <a:pt x="1513651" y="11159057"/>
                    <a:pt x="1312991" y="11159057"/>
                  </a:cubicBezTo>
                  <a:cubicBezTo>
                    <a:pt x="1119951" y="11159057"/>
                    <a:pt x="934531" y="11221287"/>
                    <a:pt x="744031" y="11161597"/>
                  </a:cubicBezTo>
                  <a:cubicBezTo>
                    <a:pt x="510351" y="11089207"/>
                    <a:pt x="144591" y="10873307"/>
                    <a:pt x="39181" y="10673916"/>
                  </a:cubicBezTo>
                  <a:cubicBezTo>
                    <a:pt x="-45909" y="10513897"/>
                    <a:pt x="34101" y="10122737"/>
                    <a:pt x="34101" y="10122737"/>
                  </a:cubicBezTo>
                  <a:moveTo>
                    <a:pt x="1507301" y="9875087"/>
                  </a:moveTo>
                  <a:cubicBezTo>
                    <a:pt x="1738441" y="9877627"/>
                    <a:pt x="1992441" y="9886516"/>
                    <a:pt x="2188021" y="9897947"/>
                  </a:cubicBezTo>
                  <a:cubicBezTo>
                    <a:pt x="2397571" y="9909377"/>
                    <a:pt x="2641411" y="9934777"/>
                    <a:pt x="2838261" y="9947477"/>
                  </a:cubicBezTo>
                  <a:cubicBezTo>
                    <a:pt x="3000821" y="9958907"/>
                    <a:pt x="3270061" y="10016057"/>
                    <a:pt x="3285301" y="9972877"/>
                  </a:cubicBezTo>
                  <a:cubicBezTo>
                    <a:pt x="3306891" y="9908107"/>
                    <a:pt x="2693481" y="9614737"/>
                    <a:pt x="2489011" y="9440747"/>
                  </a:cubicBezTo>
                  <a:cubicBezTo>
                    <a:pt x="2339151" y="9312477"/>
                    <a:pt x="2209611" y="9063557"/>
                    <a:pt x="2135951" y="9062287"/>
                  </a:cubicBezTo>
                  <a:cubicBezTo>
                    <a:pt x="2105471" y="9062287"/>
                    <a:pt x="2105471" y="9118166"/>
                    <a:pt x="2067371" y="9132137"/>
                  </a:cubicBezTo>
                  <a:cubicBezTo>
                    <a:pt x="1986091" y="9162616"/>
                    <a:pt x="1695261" y="9036887"/>
                    <a:pt x="1620331" y="9097847"/>
                  </a:cubicBezTo>
                  <a:cubicBezTo>
                    <a:pt x="1559371" y="9148647"/>
                    <a:pt x="1601281" y="9284537"/>
                    <a:pt x="1586041" y="9396297"/>
                  </a:cubicBezTo>
                  <a:cubicBezTo>
                    <a:pt x="1565721" y="9537266"/>
                    <a:pt x="1507301" y="9875087"/>
                    <a:pt x="1507301" y="9875087"/>
                  </a:cubicBezTo>
                  <a:moveTo>
                    <a:pt x="1720661" y="5536767"/>
                  </a:moveTo>
                  <a:cubicBezTo>
                    <a:pt x="1724471" y="5568517"/>
                    <a:pt x="1737171" y="5549467"/>
                    <a:pt x="1735901" y="5544386"/>
                  </a:cubicBezTo>
                  <a:cubicBezTo>
                    <a:pt x="1734631" y="5540577"/>
                    <a:pt x="1720661" y="5536767"/>
                    <a:pt x="1720661" y="5536767"/>
                  </a:cubicBezTo>
                  <a:moveTo>
                    <a:pt x="4392741" y="7470977"/>
                  </a:moveTo>
                  <a:cubicBezTo>
                    <a:pt x="4406711" y="7468437"/>
                    <a:pt x="4407981" y="7468437"/>
                    <a:pt x="4407981" y="7468437"/>
                  </a:cubicBezTo>
                  <a:cubicBezTo>
                    <a:pt x="4407981" y="7468437"/>
                    <a:pt x="4392741" y="7470977"/>
                    <a:pt x="4392741" y="7470977"/>
                  </a:cubicBezTo>
                  <a:moveTo>
                    <a:pt x="4642931" y="8836227"/>
                  </a:moveTo>
                  <a:cubicBezTo>
                    <a:pt x="5290631" y="8742247"/>
                    <a:pt x="5487481" y="8742247"/>
                    <a:pt x="5624641" y="8719387"/>
                  </a:cubicBezTo>
                  <a:cubicBezTo>
                    <a:pt x="5723701" y="8702877"/>
                    <a:pt x="5877371" y="8662237"/>
                    <a:pt x="5876101" y="8653347"/>
                  </a:cubicBezTo>
                  <a:cubicBezTo>
                    <a:pt x="5873561" y="8639377"/>
                    <a:pt x="5161091" y="8716847"/>
                    <a:pt x="5159821" y="8716847"/>
                  </a:cubicBezTo>
                  <a:cubicBezTo>
                    <a:pt x="5158551" y="8716847"/>
                    <a:pt x="5115371" y="8716847"/>
                    <a:pt x="5093781" y="8716847"/>
                  </a:cubicBezTo>
                  <a:cubicBezTo>
                    <a:pt x="5070921" y="8716847"/>
                    <a:pt x="5027741" y="8716847"/>
                    <a:pt x="5026471" y="8715577"/>
                  </a:cubicBezTo>
                  <a:cubicBezTo>
                    <a:pt x="5025201" y="8715577"/>
                    <a:pt x="4983291" y="8705416"/>
                    <a:pt x="4961701" y="8699066"/>
                  </a:cubicBezTo>
                  <a:cubicBezTo>
                    <a:pt x="4940111" y="8693987"/>
                    <a:pt x="4898201" y="8683827"/>
                    <a:pt x="4896931" y="8682557"/>
                  </a:cubicBezTo>
                  <a:cubicBezTo>
                    <a:pt x="4896931" y="8682557"/>
                    <a:pt x="4876611" y="8660966"/>
                    <a:pt x="4858831" y="8662237"/>
                  </a:cubicBezTo>
                  <a:cubicBezTo>
                    <a:pt x="4815651" y="8666047"/>
                    <a:pt x="4642931" y="8836227"/>
                    <a:pt x="4642931" y="8836227"/>
                  </a:cubicBezTo>
                  <a:moveTo>
                    <a:pt x="7744271" y="6138747"/>
                  </a:moveTo>
                  <a:cubicBezTo>
                    <a:pt x="8395781" y="6032067"/>
                    <a:pt x="8855521" y="6081597"/>
                    <a:pt x="9104441" y="5973647"/>
                  </a:cubicBezTo>
                  <a:cubicBezTo>
                    <a:pt x="9301291" y="5888557"/>
                    <a:pt x="9433371" y="5661227"/>
                    <a:pt x="9560371" y="5573597"/>
                  </a:cubicBezTo>
                  <a:cubicBezTo>
                    <a:pt x="9640381" y="5518987"/>
                    <a:pt x="9747061" y="5494857"/>
                    <a:pt x="9769921" y="5463107"/>
                  </a:cubicBezTo>
                  <a:cubicBezTo>
                    <a:pt x="9778811" y="5451677"/>
                    <a:pt x="9776271" y="5431357"/>
                    <a:pt x="9777541" y="5431357"/>
                  </a:cubicBezTo>
                  <a:cubicBezTo>
                    <a:pt x="9777541" y="5431357"/>
                    <a:pt x="9777541" y="5431357"/>
                    <a:pt x="9777541" y="5430087"/>
                  </a:cubicBezTo>
                  <a:cubicBezTo>
                    <a:pt x="9777541" y="5430087"/>
                    <a:pt x="9797861" y="5388177"/>
                    <a:pt x="9808021" y="5366587"/>
                  </a:cubicBezTo>
                  <a:cubicBezTo>
                    <a:pt x="9818181" y="5346267"/>
                    <a:pt x="9838501" y="5304357"/>
                    <a:pt x="9838501" y="5303087"/>
                  </a:cubicBezTo>
                  <a:cubicBezTo>
                    <a:pt x="9839771" y="5303087"/>
                    <a:pt x="9868981" y="5267527"/>
                    <a:pt x="9884221" y="5248477"/>
                  </a:cubicBezTo>
                  <a:cubicBezTo>
                    <a:pt x="9899461" y="5230697"/>
                    <a:pt x="9928671" y="5195137"/>
                    <a:pt x="9928671" y="5193867"/>
                  </a:cubicBezTo>
                  <a:cubicBezTo>
                    <a:pt x="9929941" y="5193867"/>
                    <a:pt x="9966771" y="5165927"/>
                    <a:pt x="9985821" y="5151957"/>
                  </a:cubicBezTo>
                  <a:cubicBezTo>
                    <a:pt x="10004871" y="5137987"/>
                    <a:pt x="10017571" y="5126557"/>
                    <a:pt x="10042971" y="5110047"/>
                  </a:cubicBezTo>
                  <a:cubicBezTo>
                    <a:pt x="10088691" y="5079567"/>
                    <a:pt x="10173781" y="5022417"/>
                    <a:pt x="10241091" y="4994477"/>
                  </a:cubicBezTo>
                  <a:cubicBezTo>
                    <a:pt x="10304591" y="4967807"/>
                    <a:pt x="10436671" y="4951297"/>
                    <a:pt x="10435401" y="4939867"/>
                  </a:cubicBezTo>
                  <a:cubicBezTo>
                    <a:pt x="10434131" y="4928437"/>
                    <a:pt x="10216961" y="4928437"/>
                    <a:pt x="10215691" y="4928437"/>
                  </a:cubicBezTo>
                  <a:cubicBezTo>
                    <a:pt x="10214421" y="4928437"/>
                    <a:pt x="10176321" y="4927167"/>
                    <a:pt x="10157271" y="4927167"/>
                  </a:cubicBezTo>
                  <a:cubicBezTo>
                    <a:pt x="10138221" y="4925897"/>
                    <a:pt x="10101391" y="4925897"/>
                    <a:pt x="10100121" y="4925897"/>
                  </a:cubicBezTo>
                  <a:cubicBezTo>
                    <a:pt x="10100121" y="4925897"/>
                    <a:pt x="10063291" y="4915737"/>
                    <a:pt x="10044241" y="4910657"/>
                  </a:cubicBezTo>
                  <a:cubicBezTo>
                    <a:pt x="10026461" y="4905577"/>
                    <a:pt x="9989631" y="4895417"/>
                    <a:pt x="9989631" y="4895417"/>
                  </a:cubicBezTo>
                  <a:cubicBezTo>
                    <a:pt x="9988361" y="4895417"/>
                    <a:pt x="9980741" y="4886527"/>
                    <a:pt x="9965501" y="4882717"/>
                  </a:cubicBezTo>
                  <a:cubicBezTo>
                    <a:pt x="9861361" y="4854777"/>
                    <a:pt x="8944421" y="4872557"/>
                    <a:pt x="8656131" y="4868747"/>
                  </a:cubicBezTo>
                  <a:cubicBezTo>
                    <a:pt x="8512621" y="4867477"/>
                    <a:pt x="8407211" y="4814137"/>
                    <a:pt x="8334821" y="4866207"/>
                  </a:cubicBezTo>
                  <a:cubicBezTo>
                    <a:pt x="8254811" y="4923357"/>
                    <a:pt x="8271321" y="5096077"/>
                    <a:pt x="8219251" y="5230697"/>
                  </a:cubicBezTo>
                  <a:cubicBezTo>
                    <a:pt x="8151941" y="5405957"/>
                    <a:pt x="8032561" y="5658687"/>
                    <a:pt x="7943661" y="5823787"/>
                  </a:cubicBezTo>
                  <a:cubicBezTo>
                    <a:pt x="7875081" y="5946977"/>
                    <a:pt x="7744271" y="6138747"/>
                    <a:pt x="7744271" y="6138747"/>
                  </a:cubicBezTo>
                  <a:moveTo>
                    <a:pt x="10976421" y="2524327"/>
                  </a:moveTo>
                  <a:cubicBezTo>
                    <a:pt x="11202481" y="2519247"/>
                    <a:pt x="11202481" y="2519247"/>
                    <a:pt x="11202481" y="2519247"/>
                  </a:cubicBezTo>
                  <a:cubicBezTo>
                    <a:pt x="11203751" y="2519247"/>
                    <a:pt x="11239311" y="2521787"/>
                    <a:pt x="11258361" y="2523057"/>
                  </a:cubicBezTo>
                  <a:cubicBezTo>
                    <a:pt x="11276141" y="2524327"/>
                    <a:pt x="11312971" y="2526867"/>
                    <a:pt x="11312971" y="2528137"/>
                  </a:cubicBezTo>
                  <a:cubicBezTo>
                    <a:pt x="11314241" y="2528137"/>
                    <a:pt x="11348531" y="2539567"/>
                    <a:pt x="11366311" y="2544647"/>
                  </a:cubicBezTo>
                  <a:cubicBezTo>
                    <a:pt x="11382821" y="2550997"/>
                    <a:pt x="11418381" y="2562427"/>
                    <a:pt x="11418381" y="2562427"/>
                  </a:cubicBezTo>
                  <a:cubicBezTo>
                    <a:pt x="11419651" y="2562427"/>
                    <a:pt x="11450131" y="2581477"/>
                    <a:pt x="11465371" y="2591637"/>
                  </a:cubicBezTo>
                  <a:cubicBezTo>
                    <a:pt x="11481881" y="2601797"/>
                    <a:pt x="11512361" y="2620847"/>
                    <a:pt x="11512361" y="2620847"/>
                  </a:cubicBezTo>
                  <a:cubicBezTo>
                    <a:pt x="11513631" y="2620847"/>
                    <a:pt x="11519981" y="2638627"/>
                    <a:pt x="11536491" y="2646247"/>
                  </a:cubicBezTo>
                  <a:cubicBezTo>
                    <a:pt x="11616501" y="2679267"/>
                    <a:pt x="12073701" y="2641167"/>
                    <a:pt x="12370881" y="2637357"/>
                  </a:cubicBezTo>
                  <a:cubicBezTo>
                    <a:pt x="12711241" y="2633547"/>
                    <a:pt x="13116371" y="2624657"/>
                    <a:pt x="13464351" y="2622117"/>
                  </a:cubicBezTo>
                  <a:cubicBezTo>
                    <a:pt x="13780581" y="2619577"/>
                    <a:pt x="14082840" y="2617037"/>
                    <a:pt x="14372401" y="2619577"/>
                  </a:cubicBezTo>
                  <a:cubicBezTo>
                    <a:pt x="14637831" y="2620847"/>
                    <a:pt x="15134401" y="2631007"/>
                    <a:pt x="15136940" y="2631007"/>
                  </a:cubicBezTo>
                  <a:cubicBezTo>
                    <a:pt x="15138212" y="2631007"/>
                    <a:pt x="15173771" y="2634817"/>
                    <a:pt x="15191551" y="2637357"/>
                  </a:cubicBezTo>
                  <a:cubicBezTo>
                    <a:pt x="15209331" y="2639897"/>
                    <a:pt x="15246162" y="2643707"/>
                    <a:pt x="15246162" y="2643707"/>
                  </a:cubicBezTo>
                  <a:cubicBezTo>
                    <a:pt x="15247431" y="2643707"/>
                    <a:pt x="15280451" y="2656407"/>
                    <a:pt x="15298231" y="2664027"/>
                  </a:cubicBezTo>
                  <a:cubicBezTo>
                    <a:pt x="15314740" y="2670377"/>
                    <a:pt x="15349031" y="2683077"/>
                    <a:pt x="15349031" y="2683077"/>
                  </a:cubicBezTo>
                  <a:cubicBezTo>
                    <a:pt x="15350301" y="2683077"/>
                    <a:pt x="15379512" y="2703397"/>
                    <a:pt x="15394751" y="2714827"/>
                  </a:cubicBezTo>
                  <a:cubicBezTo>
                    <a:pt x="15409990" y="2724987"/>
                    <a:pt x="15439201" y="2745307"/>
                    <a:pt x="15440471" y="2745307"/>
                  </a:cubicBezTo>
                  <a:cubicBezTo>
                    <a:pt x="15440471" y="2745307"/>
                    <a:pt x="15444281" y="2754197"/>
                    <a:pt x="15449362" y="2755467"/>
                  </a:cubicBezTo>
                  <a:cubicBezTo>
                    <a:pt x="15460790" y="2761817"/>
                    <a:pt x="15514131" y="2758007"/>
                    <a:pt x="15515401" y="2758007"/>
                  </a:cubicBezTo>
                  <a:cubicBezTo>
                    <a:pt x="15515401" y="2758007"/>
                    <a:pt x="15552231" y="2765627"/>
                    <a:pt x="15571281" y="2768167"/>
                  </a:cubicBezTo>
                  <a:cubicBezTo>
                    <a:pt x="15590331" y="2771977"/>
                    <a:pt x="15627162" y="2779597"/>
                    <a:pt x="15628431" y="2779597"/>
                  </a:cubicBezTo>
                  <a:cubicBezTo>
                    <a:pt x="15628431" y="2779597"/>
                    <a:pt x="15662721" y="2794837"/>
                    <a:pt x="15680501" y="2803727"/>
                  </a:cubicBezTo>
                  <a:cubicBezTo>
                    <a:pt x="15698281" y="2811347"/>
                    <a:pt x="15732571" y="2826587"/>
                    <a:pt x="15732571" y="2827857"/>
                  </a:cubicBezTo>
                  <a:cubicBezTo>
                    <a:pt x="15733840" y="2827857"/>
                    <a:pt x="15763051" y="2850717"/>
                    <a:pt x="15778290" y="2863417"/>
                  </a:cubicBezTo>
                  <a:cubicBezTo>
                    <a:pt x="15793531" y="2874847"/>
                    <a:pt x="15822740" y="2898977"/>
                    <a:pt x="15822740" y="2898977"/>
                  </a:cubicBezTo>
                  <a:cubicBezTo>
                    <a:pt x="15824012" y="2898977"/>
                    <a:pt x="15846871" y="2929457"/>
                    <a:pt x="15858301" y="2944697"/>
                  </a:cubicBezTo>
                  <a:cubicBezTo>
                    <a:pt x="15869731" y="2959937"/>
                    <a:pt x="15892590" y="2989147"/>
                    <a:pt x="15893862" y="2990417"/>
                  </a:cubicBezTo>
                  <a:cubicBezTo>
                    <a:pt x="15893862" y="2990417"/>
                    <a:pt x="15909101" y="3024707"/>
                    <a:pt x="15916721" y="3042487"/>
                  </a:cubicBezTo>
                  <a:cubicBezTo>
                    <a:pt x="15924340" y="3060267"/>
                    <a:pt x="15939581" y="3094557"/>
                    <a:pt x="15940851" y="3095827"/>
                  </a:cubicBezTo>
                  <a:cubicBezTo>
                    <a:pt x="15940851" y="3095827"/>
                    <a:pt x="15947201" y="3133927"/>
                    <a:pt x="15949740" y="3151707"/>
                  </a:cubicBezTo>
                  <a:cubicBezTo>
                    <a:pt x="15953551" y="3170757"/>
                    <a:pt x="15959901" y="3208857"/>
                    <a:pt x="15959901" y="3208857"/>
                  </a:cubicBezTo>
                  <a:cubicBezTo>
                    <a:pt x="15959901" y="3210127"/>
                    <a:pt x="15957362" y="3246957"/>
                    <a:pt x="15956090" y="3266007"/>
                  </a:cubicBezTo>
                  <a:cubicBezTo>
                    <a:pt x="15954821" y="3285057"/>
                    <a:pt x="15952281" y="3323157"/>
                    <a:pt x="15952281" y="3324427"/>
                  </a:cubicBezTo>
                  <a:cubicBezTo>
                    <a:pt x="15952281" y="3324427"/>
                    <a:pt x="15940851" y="3361257"/>
                    <a:pt x="15935771" y="3379037"/>
                  </a:cubicBezTo>
                  <a:cubicBezTo>
                    <a:pt x="15929421" y="3396817"/>
                    <a:pt x="15917990" y="3433647"/>
                    <a:pt x="15917990" y="3433647"/>
                  </a:cubicBezTo>
                  <a:cubicBezTo>
                    <a:pt x="15917990" y="3434917"/>
                    <a:pt x="15897671" y="3466667"/>
                    <a:pt x="15887512" y="3483177"/>
                  </a:cubicBezTo>
                  <a:cubicBezTo>
                    <a:pt x="15877351" y="3499687"/>
                    <a:pt x="15858301" y="3531437"/>
                    <a:pt x="15857031" y="3531437"/>
                  </a:cubicBezTo>
                  <a:cubicBezTo>
                    <a:pt x="15857031" y="3532707"/>
                    <a:pt x="15857031" y="3532707"/>
                    <a:pt x="15857031" y="3532707"/>
                  </a:cubicBezTo>
                  <a:cubicBezTo>
                    <a:pt x="15857031" y="3532707"/>
                    <a:pt x="15830362" y="3559377"/>
                    <a:pt x="15816390" y="3572077"/>
                  </a:cubicBezTo>
                  <a:cubicBezTo>
                    <a:pt x="15802421" y="3586047"/>
                    <a:pt x="15775751" y="3612717"/>
                    <a:pt x="15775751" y="3612717"/>
                  </a:cubicBezTo>
                  <a:cubicBezTo>
                    <a:pt x="15774481" y="3613987"/>
                    <a:pt x="15742731" y="3633037"/>
                    <a:pt x="15726221" y="3643197"/>
                  </a:cubicBezTo>
                  <a:cubicBezTo>
                    <a:pt x="15709712" y="3652087"/>
                    <a:pt x="15676690" y="3671137"/>
                    <a:pt x="15676690" y="3672407"/>
                  </a:cubicBezTo>
                  <a:cubicBezTo>
                    <a:pt x="15675421" y="3672407"/>
                    <a:pt x="15639862" y="3683837"/>
                    <a:pt x="15620812" y="3688917"/>
                  </a:cubicBezTo>
                  <a:cubicBezTo>
                    <a:pt x="15603031" y="3693997"/>
                    <a:pt x="15567471" y="3705427"/>
                    <a:pt x="15566201" y="3705427"/>
                  </a:cubicBezTo>
                  <a:cubicBezTo>
                    <a:pt x="15564931" y="3705427"/>
                    <a:pt x="15528101" y="3707967"/>
                    <a:pt x="15509051" y="3709237"/>
                  </a:cubicBezTo>
                  <a:cubicBezTo>
                    <a:pt x="15490001" y="3709237"/>
                    <a:pt x="15451901" y="3711777"/>
                    <a:pt x="15450631" y="3711777"/>
                  </a:cubicBezTo>
                  <a:cubicBezTo>
                    <a:pt x="15449362" y="3711777"/>
                    <a:pt x="14659421" y="3846397"/>
                    <a:pt x="14658151" y="3867987"/>
                  </a:cubicBezTo>
                  <a:cubicBezTo>
                    <a:pt x="14658151" y="3871797"/>
                    <a:pt x="14672121" y="3873067"/>
                    <a:pt x="14681010" y="3876877"/>
                  </a:cubicBezTo>
                  <a:cubicBezTo>
                    <a:pt x="14693710" y="3881957"/>
                    <a:pt x="14730540" y="3895927"/>
                    <a:pt x="14731810" y="3895927"/>
                  </a:cubicBezTo>
                  <a:cubicBezTo>
                    <a:pt x="14731810" y="3895927"/>
                    <a:pt x="14762290" y="3917517"/>
                    <a:pt x="14776260" y="3927677"/>
                  </a:cubicBezTo>
                  <a:cubicBezTo>
                    <a:pt x="14791501" y="3937837"/>
                    <a:pt x="14820710" y="3958157"/>
                    <a:pt x="14821981" y="3958157"/>
                  </a:cubicBezTo>
                  <a:cubicBezTo>
                    <a:pt x="14821981" y="3958157"/>
                    <a:pt x="14846110" y="3986097"/>
                    <a:pt x="14857540" y="3998797"/>
                  </a:cubicBezTo>
                  <a:cubicBezTo>
                    <a:pt x="14870240" y="4012767"/>
                    <a:pt x="14893101" y="4039437"/>
                    <a:pt x="14894371" y="4039437"/>
                  </a:cubicBezTo>
                  <a:cubicBezTo>
                    <a:pt x="14894371" y="4040707"/>
                    <a:pt x="14910881" y="4072457"/>
                    <a:pt x="14919771" y="4088967"/>
                  </a:cubicBezTo>
                  <a:cubicBezTo>
                    <a:pt x="14927390" y="4104207"/>
                    <a:pt x="14943901" y="4135957"/>
                    <a:pt x="14945171" y="4137227"/>
                  </a:cubicBezTo>
                  <a:cubicBezTo>
                    <a:pt x="14945171" y="4137227"/>
                    <a:pt x="14954060" y="4171517"/>
                    <a:pt x="14957871" y="4189297"/>
                  </a:cubicBezTo>
                  <a:cubicBezTo>
                    <a:pt x="14961681" y="4207077"/>
                    <a:pt x="14970571" y="4242637"/>
                    <a:pt x="14970571" y="4242637"/>
                  </a:cubicBezTo>
                  <a:cubicBezTo>
                    <a:pt x="14970571" y="4243907"/>
                    <a:pt x="14970571" y="4279467"/>
                    <a:pt x="14970571" y="4297247"/>
                  </a:cubicBezTo>
                  <a:cubicBezTo>
                    <a:pt x="14970571" y="4315027"/>
                    <a:pt x="14970571" y="4351857"/>
                    <a:pt x="14970571" y="4351857"/>
                  </a:cubicBezTo>
                  <a:cubicBezTo>
                    <a:pt x="14970571" y="4353127"/>
                    <a:pt x="14961681" y="4387417"/>
                    <a:pt x="14957871" y="4405197"/>
                  </a:cubicBezTo>
                  <a:cubicBezTo>
                    <a:pt x="14952790" y="4422977"/>
                    <a:pt x="14945171" y="4457267"/>
                    <a:pt x="14945171" y="4458537"/>
                  </a:cubicBezTo>
                  <a:cubicBezTo>
                    <a:pt x="14943901" y="4458537"/>
                    <a:pt x="14927390" y="4490287"/>
                    <a:pt x="14919771" y="4506797"/>
                  </a:cubicBezTo>
                  <a:cubicBezTo>
                    <a:pt x="14910881" y="4522037"/>
                    <a:pt x="14894371" y="4553787"/>
                    <a:pt x="14894371" y="4555057"/>
                  </a:cubicBezTo>
                  <a:cubicBezTo>
                    <a:pt x="14893101" y="4555057"/>
                    <a:pt x="14870240" y="4581727"/>
                    <a:pt x="14857540" y="4595697"/>
                  </a:cubicBezTo>
                  <a:cubicBezTo>
                    <a:pt x="14846110" y="4609667"/>
                    <a:pt x="14821981" y="4636337"/>
                    <a:pt x="14821981" y="4636337"/>
                  </a:cubicBezTo>
                  <a:cubicBezTo>
                    <a:pt x="14820710" y="4637607"/>
                    <a:pt x="14791501" y="4656657"/>
                    <a:pt x="14776260" y="4668087"/>
                  </a:cubicBezTo>
                  <a:cubicBezTo>
                    <a:pt x="14761021" y="4678247"/>
                    <a:pt x="14731810" y="4698567"/>
                    <a:pt x="14731810" y="4698567"/>
                  </a:cubicBezTo>
                  <a:cubicBezTo>
                    <a:pt x="14730540" y="4698567"/>
                    <a:pt x="14697521" y="4711267"/>
                    <a:pt x="14681010" y="4717617"/>
                  </a:cubicBezTo>
                  <a:cubicBezTo>
                    <a:pt x="14663231" y="4723967"/>
                    <a:pt x="14630210" y="4736667"/>
                    <a:pt x="14628940" y="4736667"/>
                  </a:cubicBezTo>
                  <a:cubicBezTo>
                    <a:pt x="14628940" y="4737937"/>
                    <a:pt x="14593381" y="4741747"/>
                    <a:pt x="14575601" y="4744287"/>
                  </a:cubicBezTo>
                  <a:cubicBezTo>
                    <a:pt x="14556551" y="4745557"/>
                    <a:pt x="14522262" y="4750637"/>
                    <a:pt x="14520990" y="4750637"/>
                  </a:cubicBezTo>
                  <a:cubicBezTo>
                    <a:pt x="14519721" y="4750637"/>
                    <a:pt x="14082840" y="4735397"/>
                    <a:pt x="14021881" y="4765877"/>
                  </a:cubicBezTo>
                  <a:cubicBezTo>
                    <a:pt x="14005371" y="4773497"/>
                    <a:pt x="13997751" y="4795087"/>
                    <a:pt x="13997751" y="4796357"/>
                  </a:cubicBezTo>
                  <a:cubicBezTo>
                    <a:pt x="13996481" y="4796357"/>
                    <a:pt x="13964731" y="4820487"/>
                    <a:pt x="13948221" y="4831917"/>
                  </a:cubicBezTo>
                  <a:cubicBezTo>
                    <a:pt x="13932981" y="4844617"/>
                    <a:pt x="13901231" y="4868747"/>
                    <a:pt x="13899962" y="4868747"/>
                  </a:cubicBezTo>
                  <a:cubicBezTo>
                    <a:pt x="13899962" y="4868747"/>
                    <a:pt x="13863131" y="4883987"/>
                    <a:pt x="13844081" y="4891607"/>
                  </a:cubicBezTo>
                  <a:cubicBezTo>
                    <a:pt x="13826301" y="4900497"/>
                    <a:pt x="13789471" y="4915737"/>
                    <a:pt x="13788201" y="4915737"/>
                  </a:cubicBezTo>
                  <a:cubicBezTo>
                    <a:pt x="13788201" y="4915737"/>
                    <a:pt x="13748831" y="4922087"/>
                    <a:pt x="13728512" y="4924627"/>
                  </a:cubicBezTo>
                  <a:cubicBezTo>
                    <a:pt x="13709462" y="4928437"/>
                    <a:pt x="13670090" y="4934787"/>
                    <a:pt x="13668821" y="4934787"/>
                  </a:cubicBezTo>
                  <a:cubicBezTo>
                    <a:pt x="13665012" y="4934787"/>
                    <a:pt x="13445301" y="4934787"/>
                    <a:pt x="13310681" y="4937327"/>
                  </a:cubicBezTo>
                  <a:cubicBezTo>
                    <a:pt x="13137960" y="4939867"/>
                    <a:pt x="12887771" y="4948757"/>
                    <a:pt x="12715051" y="4952567"/>
                  </a:cubicBezTo>
                  <a:cubicBezTo>
                    <a:pt x="12582971" y="4955107"/>
                    <a:pt x="12422951" y="4883987"/>
                    <a:pt x="12363261" y="4956377"/>
                  </a:cubicBezTo>
                  <a:cubicBezTo>
                    <a:pt x="12266740" y="5071947"/>
                    <a:pt x="12585511" y="5684087"/>
                    <a:pt x="12522011" y="5855537"/>
                  </a:cubicBezTo>
                  <a:cubicBezTo>
                    <a:pt x="12488990" y="5946977"/>
                    <a:pt x="12313731" y="5966027"/>
                    <a:pt x="12322621" y="6020637"/>
                  </a:cubicBezTo>
                  <a:cubicBezTo>
                    <a:pt x="12339131" y="6119697"/>
                    <a:pt x="12975401" y="6132397"/>
                    <a:pt x="13104940" y="6320357"/>
                  </a:cubicBezTo>
                  <a:cubicBezTo>
                    <a:pt x="13230671" y="6503237"/>
                    <a:pt x="13225590" y="6923607"/>
                    <a:pt x="13106210" y="7122997"/>
                  </a:cubicBezTo>
                  <a:cubicBezTo>
                    <a:pt x="12985561" y="7324927"/>
                    <a:pt x="12614721" y="7436687"/>
                    <a:pt x="12372151" y="7515427"/>
                  </a:cubicBezTo>
                  <a:cubicBezTo>
                    <a:pt x="12157521" y="7585277"/>
                    <a:pt x="11867961" y="7590357"/>
                    <a:pt x="11734611" y="7604327"/>
                  </a:cubicBezTo>
                  <a:cubicBezTo>
                    <a:pt x="11673651" y="7610677"/>
                    <a:pt x="11627931" y="7599247"/>
                    <a:pt x="11601261" y="7614487"/>
                  </a:cubicBezTo>
                  <a:cubicBezTo>
                    <a:pt x="11584751" y="7624647"/>
                    <a:pt x="11582211" y="7643697"/>
                    <a:pt x="11572051" y="7658937"/>
                  </a:cubicBezTo>
                  <a:cubicBezTo>
                    <a:pt x="11560621" y="7675447"/>
                    <a:pt x="11537761" y="7709737"/>
                    <a:pt x="11536490" y="7711007"/>
                  </a:cubicBezTo>
                  <a:cubicBezTo>
                    <a:pt x="11536490" y="7711007"/>
                    <a:pt x="11504740" y="7740216"/>
                    <a:pt x="11490771" y="7752916"/>
                  </a:cubicBezTo>
                  <a:cubicBezTo>
                    <a:pt x="11479340" y="7763077"/>
                    <a:pt x="11457751" y="7771966"/>
                    <a:pt x="11459021" y="7780857"/>
                  </a:cubicBezTo>
                  <a:cubicBezTo>
                    <a:pt x="11460290" y="7796097"/>
                    <a:pt x="11514901" y="7821497"/>
                    <a:pt x="11547921" y="7826577"/>
                  </a:cubicBezTo>
                  <a:cubicBezTo>
                    <a:pt x="11584751" y="7831657"/>
                    <a:pt x="11612690" y="7808797"/>
                    <a:pt x="11671111" y="7803716"/>
                  </a:cubicBezTo>
                  <a:cubicBezTo>
                    <a:pt x="11805731" y="7792287"/>
                    <a:pt x="12135931" y="7747837"/>
                    <a:pt x="12350561" y="7806257"/>
                  </a:cubicBezTo>
                  <a:cubicBezTo>
                    <a:pt x="12574081" y="7867216"/>
                    <a:pt x="12878881" y="7989137"/>
                    <a:pt x="12983021" y="8174557"/>
                  </a:cubicBezTo>
                  <a:cubicBezTo>
                    <a:pt x="13089701" y="8362516"/>
                    <a:pt x="13063031" y="8760027"/>
                    <a:pt x="12967781" y="8936557"/>
                  </a:cubicBezTo>
                  <a:cubicBezTo>
                    <a:pt x="12892851" y="9076257"/>
                    <a:pt x="12657901" y="9071177"/>
                    <a:pt x="12572811" y="9208337"/>
                  </a:cubicBezTo>
                  <a:cubicBezTo>
                    <a:pt x="12464861" y="9379787"/>
                    <a:pt x="12449621" y="9873816"/>
                    <a:pt x="12462321" y="9942397"/>
                  </a:cubicBezTo>
                  <a:cubicBezTo>
                    <a:pt x="12464861" y="9955097"/>
                    <a:pt x="12464861" y="9957637"/>
                    <a:pt x="12473751" y="9962716"/>
                  </a:cubicBezTo>
                  <a:cubicBezTo>
                    <a:pt x="12501690" y="9976687"/>
                    <a:pt x="12612181" y="9948747"/>
                    <a:pt x="12707431" y="9943666"/>
                  </a:cubicBezTo>
                  <a:cubicBezTo>
                    <a:pt x="12856021" y="9934777"/>
                    <a:pt x="13079540" y="9927157"/>
                    <a:pt x="13280201" y="9922077"/>
                  </a:cubicBezTo>
                  <a:cubicBezTo>
                    <a:pt x="13502451" y="9915727"/>
                    <a:pt x="13743751" y="9914457"/>
                    <a:pt x="13979971" y="9909377"/>
                  </a:cubicBezTo>
                  <a:cubicBezTo>
                    <a:pt x="14226351" y="9904297"/>
                    <a:pt x="14480351" y="9894137"/>
                    <a:pt x="14729271" y="9890327"/>
                  </a:cubicBezTo>
                  <a:cubicBezTo>
                    <a:pt x="14975651" y="9887787"/>
                    <a:pt x="15228381" y="9890327"/>
                    <a:pt x="15465871" y="9890327"/>
                  </a:cubicBezTo>
                  <a:cubicBezTo>
                    <a:pt x="15690660" y="9890327"/>
                    <a:pt x="15900210" y="9890327"/>
                    <a:pt x="16119921" y="9890327"/>
                  </a:cubicBezTo>
                  <a:cubicBezTo>
                    <a:pt x="16343440" y="9890327"/>
                    <a:pt x="16564421" y="9891597"/>
                    <a:pt x="16794290" y="9889057"/>
                  </a:cubicBezTo>
                  <a:cubicBezTo>
                    <a:pt x="17034321" y="9886516"/>
                    <a:pt x="17295940" y="9887787"/>
                    <a:pt x="17530890" y="9876357"/>
                  </a:cubicBezTo>
                  <a:cubicBezTo>
                    <a:pt x="17748060" y="9864927"/>
                    <a:pt x="17955071" y="9835716"/>
                    <a:pt x="18157001" y="9823016"/>
                  </a:cubicBezTo>
                  <a:cubicBezTo>
                    <a:pt x="18346231" y="9810316"/>
                    <a:pt x="18513871" y="9796347"/>
                    <a:pt x="18705640" y="9796347"/>
                  </a:cubicBezTo>
                  <a:cubicBezTo>
                    <a:pt x="18917731" y="9795077"/>
                    <a:pt x="19157760" y="9805237"/>
                    <a:pt x="19374931" y="9820477"/>
                  </a:cubicBezTo>
                  <a:cubicBezTo>
                    <a:pt x="19579401" y="9834447"/>
                    <a:pt x="19755931" y="9840797"/>
                    <a:pt x="19971831" y="9881437"/>
                  </a:cubicBezTo>
                  <a:cubicBezTo>
                    <a:pt x="20235990" y="9929697"/>
                    <a:pt x="20698271" y="10217987"/>
                    <a:pt x="20844321" y="10116387"/>
                  </a:cubicBezTo>
                  <a:cubicBezTo>
                    <a:pt x="20968781" y="10028757"/>
                    <a:pt x="20890040" y="9669347"/>
                    <a:pt x="20898931" y="9459797"/>
                  </a:cubicBezTo>
                  <a:cubicBezTo>
                    <a:pt x="20906551" y="9268027"/>
                    <a:pt x="20898931" y="9097847"/>
                    <a:pt x="20898931" y="8907347"/>
                  </a:cubicBezTo>
                  <a:cubicBezTo>
                    <a:pt x="20898931" y="8701607"/>
                    <a:pt x="20900201" y="8470466"/>
                    <a:pt x="20896390" y="8265997"/>
                  </a:cubicBezTo>
                  <a:cubicBezTo>
                    <a:pt x="20893851" y="8076766"/>
                    <a:pt x="20883690" y="7910397"/>
                    <a:pt x="20879881" y="7718627"/>
                  </a:cubicBezTo>
                  <a:cubicBezTo>
                    <a:pt x="20874801" y="7507807"/>
                    <a:pt x="20881151" y="7269047"/>
                    <a:pt x="20874801" y="7049337"/>
                  </a:cubicBezTo>
                  <a:cubicBezTo>
                    <a:pt x="20868451" y="6838516"/>
                    <a:pt x="20845590" y="6632777"/>
                    <a:pt x="20839240" y="6427037"/>
                  </a:cubicBezTo>
                  <a:cubicBezTo>
                    <a:pt x="20834160" y="6225107"/>
                    <a:pt x="20840510" y="6030797"/>
                    <a:pt x="20840510" y="5827597"/>
                  </a:cubicBezTo>
                  <a:cubicBezTo>
                    <a:pt x="20840510" y="5616777"/>
                    <a:pt x="20846860" y="5402147"/>
                    <a:pt x="20841781" y="5183707"/>
                  </a:cubicBezTo>
                  <a:cubicBezTo>
                    <a:pt x="20835431" y="4953837"/>
                    <a:pt x="20811301" y="4711267"/>
                    <a:pt x="20804951" y="4478857"/>
                  </a:cubicBezTo>
                  <a:cubicBezTo>
                    <a:pt x="20799871" y="4251527"/>
                    <a:pt x="20804951" y="4019117"/>
                    <a:pt x="20804951" y="3803217"/>
                  </a:cubicBezTo>
                  <a:cubicBezTo>
                    <a:pt x="20803681" y="3606367"/>
                    <a:pt x="20803681" y="3431107"/>
                    <a:pt x="20802410" y="3235527"/>
                  </a:cubicBezTo>
                  <a:cubicBezTo>
                    <a:pt x="20801140" y="3024707"/>
                    <a:pt x="20811301" y="2791027"/>
                    <a:pt x="20797331" y="2577667"/>
                  </a:cubicBezTo>
                  <a:cubicBezTo>
                    <a:pt x="20784631" y="2375737"/>
                    <a:pt x="20710971" y="2180157"/>
                    <a:pt x="20728751" y="1988387"/>
                  </a:cubicBezTo>
                  <a:cubicBezTo>
                    <a:pt x="20745260" y="1797887"/>
                    <a:pt x="20967510" y="1532457"/>
                    <a:pt x="20900201" y="1433397"/>
                  </a:cubicBezTo>
                  <a:cubicBezTo>
                    <a:pt x="20832890" y="1334337"/>
                    <a:pt x="20526821" y="1400377"/>
                    <a:pt x="20331240" y="1391487"/>
                  </a:cubicBezTo>
                  <a:cubicBezTo>
                    <a:pt x="20124231" y="1383867"/>
                    <a:pt x="19896901" y="1388947"/>
                    <a:pt x="19688621" y="1383867"/>
                  </a:cubicBezTo>
                  <a:cubicBezTo>
                    <a:pt x="19489231" y="1380057"/>
                    <a:pt x="19315240" y="1368627"/>
                    <a:pt x="19106960" y="1366087"/>
                  </a:cubicBezTo>
                  <a:cubicBezTo>
                    <a:pt x="18864390" y="1362277"/>
                    <a:pt x="18560860" y="1367357"/>
                    <a:pt x="18318290" y="1367357"/>
                  </a:cubicBezTo>
                  <a:cubicBezTo>
                    <a:pt x="18110010" y="1368627"/>
                    <a:pt x="17938560" y="1369897"/>
                    <a:pt x="17736631" y="1369897"/>
                  </a:cubicBezTo>
                  <a:cubicBezTo>
                    <a:pt x="17516921" y="1371167"/>
                    <a:pt x="17271810" y="1369897"/>
                    <a:pt x="17045751" y="1371167"/>
                  </a:cubicBezTo>
                  <a:cubicBezTo>
                    <a:pt x="16829851" y="1371167"/>
                    <a:pt x="16620301" y="1371167"/>
                    <a:pt x="16409481" y="1373707"/>
                  </a:cubicBezTo>
                  <a:cubicBezTo>
                    <a:pt x="16201201" y="1374977"/>
                    <a:pt x="15999271" y="1383867"/>
                    <a:pt x="15789721" y="1381327"/>
                  </a:cubicBezTo>
                  <a:cubicBezTo>
                    <a:pt x="15573821" y="1380057"/>
                    <a:pt x="15340140" y="1374977"/>
                    <a:pt x="15130590" y="1361007"/>
                  </a:cubicBezTo>
                  <a:cubicBezTo>
                    <a:pt x="14940090" y="1348307"/>
                    <a:pt x="14769910" y="1322907"/>
                    <a:pt x="14585760" y="1307667"/>
                  </a:cubicBezTo>
                  <a:cubicBezTo>
                    <a:pt x="14393990" y="1291157"/>
                    <a:pt x="14198410" y="1272107"/>
                    <a:pt x="14001560" y="1264487"/>
                  </a:cubicBezTo>
                  <a:cubicBezTo>
                    <a:pt x="13803440" y="1256867"/>
                    <a:pt x="13600240" y="1256867"/>
                    <a:pt x="13399581" y="1260677"/>
                  </a:cubicBezTo>
                  <a:cubicBezTo>
                    <a:pt x="13198921" y="1264487"/>
                    <a:pt x="13004610" y="1279727"/>
                    <a:pt x="12796331" y="1286077"/>
                  </a:cubicBezTo>
                  <a:cubicBezTo>
                    <a:pt x="12574081" y="1293697"/>
                    <a:pt x="12336590" y="1333067"/>
                    <a:pt x="12107990" y="1303857"/>
                  </a:cubicBezTo>
                  <a:cubicBezTo>
                    <a:pt x="11871771" y="1273377"/>
                    <a:pt x="11530140" y="1013027"/>
                    <a:pt x="11403140" y="1099387"/>
                  </a:cubicBezTo>
                  <a:cubicBezTo>
                    <a:pt x="11281221" y="1181937"/>
                    <a:pt x="11363771" y="1561667"/>
                    <a:pt x="11339640" y="1778837"/>
                  </a:cubicBezTo>
                  <a:cubicBezTo>
                    <a:pt x="11316781" y="1983307"/>
                    <a:pt x="11349801" y="2243657"/>
                    <a:pt x="11264711" y="2368117"/>
                  </a:cubicBezTo>
                  <a:cubicBezTo>
                    <a:pt x="11201211" y="2459557"/>
                    <a:pt x="10976421" y="2524327"/>
                    <a:pt x="10976421" y="2524327"/>
                  </a:cubicBezTo>
                </a:path>
              </a:pathLst>
            </a:custGeom>
            <a:solidFill>
              <a:srgbClr val="F9F6E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2889783" y="1706273"/>
            <a:ext cx="14435953" cy="8294416"/>
            <a:chOff x="0" y="0"/>
            <a:chExt cx="18385790" cy="1056386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0800" y="20320"/>
              <a:ext cx="18282920" cy="10492740"/>
            </a:xfrm>
            <a:custGeom>
              <a:avLst/>
              <a:gdLst/>
              <a:ahLst/>
              <a:cxnLst/>
              <a:rect r="r" b="b" t="t" l="l"/>
              <a:pathLst>
                <a:path h="10492740" w="18282920">
                  <a:moveTo>
                    <a:pt x="0" y="7865110"/>
                  </a:moveTo>
                  <a:cubicBezTo>
                    <a:pt x="180340" y="6915150"/>
                    <a:pt x="375920" y="6748780"/>
                    <a:pt x="581660" y="6681470"/>
                  </a:cubicBezTo>
                  <a:cubicBezTo>
                    <a:pt x="817880" y="6604000"/>
                    <a:pt x="1158240" y="6664960"/>
                    <a:pt x="1445260" y="6734810"/>
                  </a:cubicBezTo>
                  <a:cubicBezTo>
                    <a:pt x="1757680" y="6811010"/>
                    <a:pt x="2099310" y="6983730"/>
                    <a:pt x="2379980" y="7146291"/>
                  </a:cubicBezTo>
                  <a:cubicBezTo>
                    <a:pt x="2641600" y="7298691"/>
                    <a:pt x="2951480" y="7547610"/>
                    <a:pt x="3086100" y="7669530"/>
                  </a:cubicBezTo>
                  <a:cubicBezTo>
                    <a:pt x="3147060" y="7725410"/>
                    <a:pt x="3145790" y="7774941"/>
                    <a:pt x="3206750" y="7802880"/>
                  </a:cubicBezTo>
                  <a:cubicBezTo>
                    <a:pt x="3300730" y="7846060"/>
                    <a:pt x="3460750" y="7807960"/>
                    <a:pt x="3641090" y="7810500"/>
                  </a:cubicBezTo>
                  <a:cubicBezTo>
                    <a:pt x="3935730" y="7813041"/>
                    <a:pt x="4528820" y="7818120"/>
                    <a:pt x="4806950" y="7819391"/>
                  </a:cubicBezTo>
                  <a:cubicBezTo>
                    <a:pt x="4961890" y="7819391"/>
                    <a:pt x="5044440" y="7838441"/>
                    <a:pt x="5167630" y="7818120"/>
                  </a:cubicBezTo>
                  <a:cubicBezTo>
                    <a:pt x="5303520" y="7796530"/>
                    <a:pt x="5419090" y="7734300"/>
                    <a:pt x="5585460" y="7679691"/>
                  </a:cubicBezTo>
                  <a:cubicBezTo>
                    <a:pt x="5831840" y="7598410"/>
                    <a:pt x="6202680" y="7471410"/>
                    <a:pt x="6497320" y="7374891"/>
                  </a:cubicBezTo>
                  <a:cubicBezTo>
                    <a:pt x="6775450" y="7284720"/>
                    <a:pt x="7119620" y="7178041"/>
                    <a:pt x="7308850" y="7120891"/>
                  </a:cubicBezTo>
                  <a:cubicBezTo>
                    <a:pt x="7409180" y="7089141"/>
                    <a:pt x="7526020" y="7092950"/>
                    <a:pt x="7541260" y="7051041"/>
                  </a:cubicBezTo>
                  <a:cubicBezTo>
                    <a:pt x="7553960" y="7015481"/>
                    <a:pt x="7475220" y="6974841"/>
                    <a:pt x="7452360" y="6907530"/>
                  </a:cubicBezTo>
                  <a:cubicBezTo>
                    <a:pt x="7410450" y="6788150"/>
                    <a:pt x="7371080" y="6563360"/>
                    <a:pt x="7392670" y="6362700"/>
                  </a:cubicBezTo>
                  <a:cubicBezTo>
                    <a:pt x="7421880" y="6098540"/>
                    <a:pt x="7617460" y="5614670"/>
                    <a:pt x="7694930" y="5473700"/>
                  </a:cubicBezTo>
                  <a:cubicBezTo>
                    <a:pt x="7721600" y="5422900"/>
                    <a:pt x="7772400" y="5392421"/>
                    <a:pt x="7767320" y="5380990"/>
                  </a:cubicBezTo>
                  <a:cubicBezTo>
                    <a:pt x="7763510" y="5374640"/>
                    <a:pt x="7741920" y="5383530"/>
                    <a:pt x="7724140" y="5382260"/>
                  </a:cubicBezTo>
                  <a:cubicBezTo>
                    <a:pt x="7692390" y="5378450"/>
                    <a:pt x="7635240" y="5367021"/>
                    <a:pt x="7593330" y="5351780"/>
                  </a:cubicBezTo>
                  <a:cubicBezTo>
                    <a:pt x="7551420" y="5337810"/>
                    <a:pt x="7510780" y="5316221"/>
                    <a:pt x="7473950" y="5292090"/>
                  </a:cubicBezTo>
                  <a:cubicBezTo>
                    <a:pt x="7437120" y="5267960"/>
                    <a:pt x="7402830" y="5237480"/>
                    <a:pt x="7372350" y="5204460"/>
                  </a:cubicBezTo>
                  <a:cubicBezTo>
                    <a:pt x="7343140" y="5172710"/>
                    <a:pt x="7316470" y="5134610"/>
                    <a:pt x="7294880" y="5096510"/>
                  </a:cubicBezTo>
                  <a:cubicBezTo>
                    <a:pt x="7273290" y="5057140"/>
                    <a:pt x="7256780" y="5013960"/>
                    <a:pt x="7245350" y="4972050"/>
                  </a:cubicBezTo>
                  <a:cubicBezTo>
                    <a:pt x="7233920" y="4928871"/>
                    <a:pt x="7227570" y="4883150"/>
                    <a:pt x="7226300" y="4838700"/>
                  </a:cubicBezTo>
                  <a:cubicBezTo>
                    <a:pt x="7226300" y="4794250"/>
                    <a:pt x="7231380" y="4748530"/>
                    <a:pt x="7240270" y="4705350"/>
                  </a:cubicBezTo>
                  <a:cubicBezTo>
                    <a:pt x="7250430" y="4662171"/>
                    <a:pt x="7266940" y="4618990"/>
                    <a:pt x="7285990" y="4579621"/>
                  </a:cubicBezTo>
                  <a:cubicBezTo>
                    <a:pt x="7306310" y="4540250"/>
                    <a:pt x="7321550" y="4518660"/>
                    <a:pt x="7360920" y="4467860"/>
                  </a:cubicBezTo>
                  <a:cubicBezTo>
                    <a:pt x="7454900" y="4345940"/>
                    <a:pt x="7752080" y="4041140"/>
                    <a:pt x="7893050" y="3869690"/>
                  </a:cubicBezTo>
                  <a:cubicBezTo>
                    <a:pt x="7994650" y="3747771"/>
                    <a:pt x="8116570" y="3646171"/>
                    <a:pt x="8140700" y="3545840"/>
                  </a:cubicBezTo>
                  <a:cubicBezTo>
                    <a:pt x="8157210" y="3474721"/>
                    <a:pt x="8102600" y="3408680"/>
                    <a:pt x="8102600" y="3343910"/>
                  </a:cubicBezTo>
                  <a:cubicBezTo>
                    <a:pt x="8101330" y="3281680"/>
                    <a:pt x="8153400" y="3232150"/>
                    <a:pt x="8133080" y="3164840"/>
                  </a:cubicBezTo>
                  <a:cubicBezTo>
                    <a:pt x="8094980" y="3036570"/>
                    <a:pt x="7856220" y="2829560"/>
                    <a:pt x="7701280" y="2697480"/>
                  </a:cubicBezTo>
                  <a:cubicBezTo>
                    <a:pt x="7553960" y="2571750"/>
                    <a:pt x="7397750" y="2499360"/>
                    <a:pt x="7228840" y="2381250"/>
                  </a:cubicBezTo>
                  <a:cubicBezTo>
                    <a:pt x="7028180" y="2241550"/>
                    <a:pt x="6744970" y="2108200"/>
                    <a:pt x="6578600" y="1911350"/>
                  </a:cubicBezTo>
                  <a:cubicBezTo>
                    <a:pt x="6413500" y="1715770"/>
                    <a:pt x="6196330" y="1423670"/>
                    <a:pt x="6228080" y="1205230"/>
                  </a:cubicBezTo>
                  <a:cubicBezTo>
                    <a:pt x="6262370" y="976630"/>
                    <a:pt x="6591300" y="735330"/>
                    <a:pt x="6821170" y="574040"/>
                  </a:cubicBezTo>
                  <a:cubicBezTo>
                    <a:pt x="7047230" y="415290"/>
                    <a:pt x="7354570" y="335280"/>
                    <a:pt x="7593330" y="240030"/>
                  </a:cubicBezTo>
                  <a:cubicBezTo>
                    <a:pt x="7795260" y="160020"/>
                    <a:pt x="7960360" y="63500"/>
                    <a:pt x="8157210" y="30480"/>
                  </a:cubicBezTo>
                  <a:cubicBezTo>
                    <a:pt x="8362950" y="-2540"/>
                    <a:pt x="8639810" y="-25400"/>
                    <a:pt x="8803640" y="53340"/>
                  </a:cubicBezTo>
                  <a:cubicBezTo>
                    <a:pt x="8943340" y="120650"/>
                    <a:pt x="8990330" y="370840"/>
                    <a:pt x="9112250" y="411480"/>
                  </a:cubicBezTo>
                  <a:cubicBezTo>
                    <a:pt x="9221470" y="447040"/>
                    <a:pt x="9373870" y="334010"/>
                    <a:pt x="9488170" y="325120"/>
                  </a:cubicBezTo>
                  <a:cubicBezTo>
                    <a:pt x="9582150" y="318770"/>
                    <a:pt x="9688830" y="359410"/>
                    <a:pt x="9749790" y="347980"/>
                  </a:cubicBezTo>
                  <a:cubicBezTo>
                    <a:pt x="9784080" y="341630"/>
                    <a:pt x="9786620" y="318770"/>
                    <a:pt x="9827260" y="311150"/>
                  </a:cubicBezTo>
                  <a:cubicBezTo>
                    <a:pt x="9936480" y="289560"/>
                    <a:pt x="10377170" y="312420"/>
                    <a:pt x="10481310" y="359410"/>
                  </a:cubicBezTo>
                  <a:cubicBezTo>
                    <a:pt x="10520680" y="377190"/>
                    <a:pt x="10510520" y="407670"/>
                    <a:pt x="10549890" y="425450"/>
                  </a:cubicBezTo>
                  <a:cubicBezTo>
                    <a:pt x="10642600" y="468630"/>
                    <a:pt x="10890250" y="462280"/>
                    <a:pt x="11107420" y="485140"/>
                  </a:cubicBezTo>
                  <a:cubicBezTo>
                    <a:pt x="11413490" y="518160"/>
                    <a:pt x="11854180" y="558800"/>
                    <a:pt x="12214860" y="600710"/>
                  </a:cubicBezTo>
                  <a:cubicBezTo>
                    <a:pt x="12560300" y="641350"/>
                    <a:pt x="12975589" y="688340"/>
                    <a:pt x="13229589" y="732790"/>
                  </a:cubicBezTo>
                  <a:cubicBezTo>
                    <a:pt x="13383261" y="759460"/>
                    <a:pt x="13453111" y="792480"/>
                    <a:pt x="13597889" y="815340"/>
                  </a:cubicBezTo>
                  <a:cubicBezTo>
                    <a:pt x="13802361" y="845820"/>
                    <a:pt x="14339570" y="875030"/>
                    <a:pt x="14342111" y="875030"/>
                  </a:cubicBezTo>
                  <a:cubicBezTo>
                    <a:pt x="14343380" y="875030"/>
                    <a:pt x="14382750" y="872490"/>
                    <a:pt x="14403070" y="871220"/>
                  </a:cubicBezTo>
                  <a:cubicBezTo>
                    <a:pt x="14424661" y="869950"/>
                    <a:pt x="14464030" y="867410"/>
                    <a:pt x="14465300" y="867410"/>
                  </a:cubicBezTo>
                  <a:cubicBezTo>
                    <a:pt x="14466570" y="867410"/>
                    <a:pt x="14505939" y="875030"/>
                    <a:pt x="14526261" y="877570"/>
                  </a:cubicBezTo>
                  <a:cubicBezTo>
                    <a:pt x="14546580" y="881380"/>
                    <a:pt x="14585950" y="889000"/>
                    <a:pt x="14587220" y="889000"/>
                  </a:cubicBezTo>
                  <a:cubicBezTo>
                    <a:pt x="14587220" y="889000"/>
                    <a:pt x="14624050" y="905510"/>
                    <a:pt x="14643100" y="914400"/>
                  </a:cubicBezTo>
                  <a:cubicBezTo>
                    <a:pt x="14662150" y="922020"/>
                    <a:pt x="14698980" y="938530"/>
                    <a:pt x="14700250" y="939800"/>
                  </a:cubicBezTo>
                  <a:cubicBezTo>
                    <a:pt x="14700250" y="939800"/>
                    <a:pt x="14732000" y="963930"/>
                    <a:pt x="14748511" y="976630"/>
                  </a:cubicBezTo>
                  <a:cubicBezTo>
                    <a:pt x="14765020" y="989330"/>
                    <a:pt x="14796770" y="1014730"/>
                    <a:pt x="14798039" y="1014730"/>
                  </a:cubicBezTo>
                  <a:cubicBezTo>
                    <a:pt x="14798039" y="1016000"/>
                    <a:pt x="14823439" y="1047750"/>
                    <a:pt x="14836139" y="1062990"/>
                  </a:cubicBezTo>
                  <a:cubicBezTo>
                    <a:pt x="14848839" y="1079500"/>
                    <a:pt x="14874239" y="1111250"/>
                    <a:pt x="14874239" y="1112520"/>
                  </a:cubicBezTo>
                  <a:cubicBezTo>
                    <a:pt x="14874239" y="1112520"/>
                    <a:pt x="14890750" y="1149350"/>
                    <a:pt x="14899639" y="1168400"/>
                  </a:cubicBezTo>
                  <a:cubicBezTo>
                    <a:pt x="14908530" y="1187450"/>
                    <a:pt x="14925039" y="1223010"/>
                    <a:pt x="14925039" y="1224280"/>
                  </a:cubicBezTo>
                  <a:cubicBezTo>
                    <a:pt x="14926311" y="1225550"/>
                    <a:pt x="14935200" y="1276350"/>
                    <a:pt x="14936470" y="1285240"/>
                  </a:cubicBezTo>
                  <a:cubicBezTo>
                    <a:pt x="14937739" y="1287780"/>
                    <a:pt x="14936470" y="1287780"/>
                    <a:pt x="14937739" y="1290320"/>
                  </a:cubicBezTo>
                  <a:cubicBezTo>
                    <a:pt x="14942820" y="1296670"/>
                    <a:pt x="14992350" y="1314450"/>
                    <a:pt x="14993620" y="1314450"/>
                  </a:cubicBezTo>
                  <a:cubicBezTo>
                    <a:pt x="14993620" y="1315720"/>
                    <a:pt x="15027911" y="1341120"/>
                    <a:pt x="15045689" y="1355090"/>
                  </a:cubicBezTo>
                  <a:cubicBezTo>
                    <a:pt x="15062200" y="1369060"/>
                    <a:pt x="15096489" y="1394460"/>
                    <a:pt x="15096489" y="1395730"/>
                  </a:cubicBezTo>
                  <a:cubicBezTo>
                    <a:pt x="15097761" y="1395730"/>
                    <a:pt x="15124430" y="1430020"/>
                    <a:pt x="15137130" y="1446530"/>
                  </a:cubicBezTo>
                  <a:cubicBezTo>
                    <a:pt x="15151100" y="1464310"/>
                    <a:pt x="15177770" y="1497330"/>
                    <a:pt x="15177770" y="1498600"/>
                  </a:cubicBezTo>
                  <a:cubicBezTo>
                    <a:pt x="15179039" y="1499870"/>
                    <a:pt x="15196820" y="1537970"/>
                    <a:pt x="15205711" y="1558290"/>
                  </a:cubicBezTo>
                  <a:cubicBezTo>
                    <a:pt x="15214600" y="1578610"/>
                    <a:pt x="15232380" y="1617980"/>
                    <a:pt x="15232380" y="1617980"/>
                  </a:cubicBezTo>
                  <a:cubicBezTo>
                    <a:pt x="15232380" y="1619250"/>
                    <a:pt x="15240000" y="1661161"/>
                    <a:pt x="15243811" y="1682750"/>
                  </a:cubicBezTo>
                  <a:cubicBezTo>
                    <a:pt x="15248889" y="1704340"/>
                    <a:pt x="15256511" y="1746250"/>
                    <a:pt x="15256511" y="1747520"/>
                  </a:cubicBezTo>
                  <a:cubicBezTo>
                    <a:pt x="15256511" y="1748790"/>
                    <a:pt x="15253970" y="1790700"/>
                    <a:pt x="15252700" y="1812290"/>
                  </a:cubicBezTo>
                  <a:cubicBezTo>
                    <a:pt x="15251430" y="1835150"/>
                    <a:pt x="15248889" y="1877060"/>
                    <a:pt x="15248889" y="1878330"/>
                  </a:cubicBezTo>
                  <a:cubicBezTo>
                    <a:pt x="15248889" y="1879600"/>
                    <a:pt x="15236189" y="1920240"/>
                    <a:pt x="15229839" y="1940560"/>
                  </a:cubicBezTo>
                  <a:cubicBezTo>
                    <a:pt x="15223489" y="1962150"/>
                    <a:pt x="15210789" y="2002790"/>
                    <a:pt x="15209520" y="2004060"/>
                  </a:cubicBezTo>
                  <a:cubicBezTo>
                    <a:pt x="15209520" y="2004060"/>
                    <a:pt x="15187930" y="2040890"/>
                    <a:pt x="15176500" y="2059940"/>
                  </a:cubicBezTo>
                  <a:cubicBezTo>
                    <a:pt x="15165070" y="2078990"/>
                    <a:pt x="15143480" y="2115820"/>
                    <a:pt x="15142211" y="2115820"/>
                  </a:cubicBezTo>
                  <a:cubicBezTo>
                    <a:pt x="15142211" y="2117090"/>
                    <a:pt x="14955520" y="2360930"/>
                    <a:pt x="14969489" y="2390140"/>
                  </a:cubicBezTo>
                  <a:cubicBezTo>
                    <a:pt x="14974570" y="2401570"/>
                    <a:pt x="14998700" y="2395220"/>
                    <a:pt x="15016480" y="2397761"/>
                  </a:cubicBezTo>
                  <a:cubicBezTo>
                    <a:pt x="15036800" y="2400300"/>
                    <a:pt x="15083789" y="2406650"/>
                    <a:pt x="15085061" y="2406650"/>
                  </a:cubicBezTo>
                  <a:cubicBezTo>
                    <a:pt x="15086330" y="2406650"/>
                    <a:pt x="15130780" y="2425700"/>
                    <a:pt x="15149830" y="2433320"/>
                  </a:cubicBezTo>
                  <a:cubicBezTo>
                    <a:pt x="15162530" y="2438400"/>
                    <a:pt x="15170150" y="2446020"/>
                    <a:pt x="15184120" y="2447290"/>
                  </a:cubicBezTo>
                  <a:cubicBezTo>
                    <a:pt x="15203170" y="2449830"/>
                    <a:pt x="15227300" y="2444750"/>
                    <a:pt x="15253970" y="2437130"/>
                  </a:cubicBezTo>
                  <a:cubicBezTo>
                    <a:pt x="15297150" y="2426970"/>
                    <a:pt x="15387320" y="2401570"/>
                    <a:pt x="15413989" y="2377440"/>
                  </a:cubicBezTo>
                  <a:cubicBezTo>
                    <a:pt x="15426689" y="2366011"/>
                    <a:pt x="15425420" y="2353311"/>
                    <a:pt x="15433039" y="2338070"/>
                  </a:cubicBezTo>
                  <a:cubicBezTo>
                    <a:pt x="15441930" y="2319020"/>
                    <a:pt x="15462250" y="2274570"/>
                    <a:pt x="15462250" y="2274570"/>
                  </a:cubicBezTo>
                  <a:cubicBezTo>
                    <a:pt x="15463520" y="2273300"/>
                    <a:pt x="15492730" y="2237740"/>
                    <a:pt x="15507970" y="2218690"/>
                  </a:cubicBezTo>
                  <a:cubicBezTo>
                    <a:pt x="15523211" y="2200911"/>
                    <a:pt x="15552420" y="2164080"/>
                    <a:pt x="15552420" y="2164080"/>
                  </a:cubicBezTo>
                  <a:cubicBezTo>
                    <a:pt x="15553689" y="2162811"/>
                    <a:pt x="15590520" y="2134870"/>
                    <a:pt x="15609570" y="2120900"/>
                  </a:cubicBezTo>
                  <a:cubicBezTo>
                    <a:pt x="15628620" y="2106930"/>
                    <a:pt x="15665450" y="2077720"/>
                    <a:pt x="15666720" y="2077720"/>
                  </a:cubicBezTo>
                  <a:cubicBezTo>
                    <a:pt x="15666720" y="2077720"/>
                    <a:pt x="15709900" y="2058670"/>
                    <a:pt x="15731489" y="2049780"/>
                  </a:cubicBezTo>
                  <a:cubicBezTo>
                    <a:pt x="15753080" y="2040890"/>
                    <a:pt x="15796261" y="2021840"/>
                    <a:pt x="15797530" y="2021840"/>
                  </a:cubicBezTo>
                  <a:cubicBezTo>
                    <a:pt x="15797530" y="2021840"/>
                    <a:pt x="15850870" y="2024380"/>
                    <a:pt x="15863570" y="2010410"/>
                  </a:cubicBezTo>
                  <a:cubicBezTo>
                    <a:pt x="15877539" y="1997710"/>
                    <a:pt x="15876270" y="1940560"/>
                    <a:pt x="15875000" y="1940560"/>
                  </a:cubicBezTo>
                  <a:cubicBezTo>
                    <a:pt x="15876270" y="1939290"/>
                    <a:pt x="15891511" y="1896110"/>
                    <a:pt x="15900400" y="1874520"/>
                  </a:cubicBezTo>
                  <a:cubicBezTo>
                    <a:pt x="15908020" y="1851661"/>
                    <a:pt x="15924530" y="1808480"/>
                    <a:pt x="15924530" y="1808480"/>
                  </a:cubicBezTo>
                  <a:cubicBezTo>
                    <a:pt x="15924530" y="1807211"/>
                    <a:pt x="15951200" y="1769111"/>
                    <a:pt x="15963900" y="1750061"/>
                  </a:cubicBezTo>
                  <a:cubicBezTo>
                    <a:pt x="15976600" y="1729740"/>
                    <a:pt x="16003270" y="1691640"/>
                    <a:pt x="16003270" y="1691640"/>
                  </a:cubicBezTo>
                  <a:cubicBezTo>
                    <a:pt x="16004539" y="1690370"/>
                    <a:pt x="16038830" y="1659890"/>
                    <a:pt x="16055339" y="1644650"/>
                  </a:cubicBezTo>
                  <a:cubicBezTo>
                    <a:pt x="16073120" y="1628140"/>
                    <a:pt x="16107411" y="1597660"/>
                    <a:pt x="16108680" y="1596390"/>
                  </a:cubicBezTo>
                  <a:cubicBezTo>
                    <a:pt x="16108680" y="1596390"/>
                    <a:pt x="16156939" y="1570990"/>
                    <a:pt x="16169639" y="1563370"/>
                  </a:cubicBezTo>
                  <a:cubicBezTo>
                    <a:pt x="16175989" y="1560830"/>
                    <a:pt x="16178530" y="1562100"/>
                    <a:pt x="16183611" y="1555750"/>
                  </a:cubicBezTo>
                  <a:cubicBezTo>
                    <a:pt x="16205200" y="1531620"/>
                    <a:pt x="16214089" y="1375410"/>
                    <a:pt x="16280130" y="1310640"/>
                  </a:cubicBezTo>
                  <a:cubicBezTo>
                    <a:pt x="16371570" y="1220470"/>
                    <a:pt x="16714470" y="1158240"/>
                    <a:pt x="16750030" y="1136650"/>
                  </a:cubicBezTo>
                  <a:cubicBezTo>
                    <a:pt x="16755111" y="1134110"/>
                    <a:pt x="16755111" y="1131570"/>
                    <a:pt x="16758920" y="1130300"/>
                  </a:cubicBezTo>
                  <a:cubicBezTo>
                    <a:pt x="16761461" y="1129030"/>
                    <a:pt x="16762730" y="1131570"/>
                    <a:pt x="16769080" y="1130300"/>
                  </a:cubicBezTo>
                  <a:cubicBezTo>
                    <a:pt x="16793211" y="1126490"/>
                    <a:pt x="16877030" y="1066800"/>
                    <a:pt x="16962120" y="1059180"/>
                  </a:cubicBezTo>
                  <a:cubicBezTo>
                    <a:pt x="17120870" y="1043940"/>
                    <a:pt x="17472661" y="1068070"/>
                    <a:pt x="17653000" y="1172210"/>
                  </a:cubicBezTo>
                  <a:cubicBezTo>
                    <a:pt x="17818100" y="1266190"/>
                    <a:pt x="17989550" y="1477010"/>
                    <a:pt x="18023839" y="1619250"/>
                  </a:cubicBezTo>
                  <a:cubicBezTo>
                    <a:pt x="18047970" y="1722120"/>
                    <a:pt x="17953989" y="1841500"/>
                    <a:pt x="17956530" y="1916430"/>
                  </a:cubicBezTo>
                  <a:cubicBezTo>
                    <a:pt x="17957800" y="1960880"/>
                    <a:pt x="17979389" y="1972311"/>
                    <a:pt x="17988280" y="2024380"/>
                  </a:cubicBezTo>
                  <a:cubicBezTo>
                    <a:pt x="18008600" y="2150111"/>
                    <a:pt x="18013680" y="2459990"/>
                    <a:pt x="18017489" y="2684780"/>
                  </a:cubicBezTo>
                  <a:cubicBezTo>
                    <a:pt x="18020030" y="2921000"/>
                    <a:pt x="18025111" y="3169920"/>
                    <a:pt x="18006061" y="3409950"/>
                  </a:cubicBezTo>
                  <a:cubicBezTo>
                    <a:pt x="17988280" y="3646171"/>
                    <a:pt x="17952720" y="3888740"/>
                    <a:pt x="17909539" y="4110990"/>
                  </a:cubicBezTo>
                  <a:cubicBezTo>
                    <a:pt x="17870170" y="4316730"/>
                    <a:pt x="17809211" y="4502150"/>
                    <a:pt x="17763489" y="4697730"/>
                  </a:cubicBezTo>
                  <a:cubicBezTo>
                    <a:pt x="17717770" y="4893310"/>
                    <a:pt x="17655539" y="5128260"/>
                    <a:pt x="17636489" y="5285740"/>
                  </a:cubicBezTo>
                  <a:cubicBezTo>
                    <a:pt x="17625061" y="5389880"/>
                    <a:pt x="17631411" y="5546090"/>
                    <a:pt x="17631411" y="5547360"/>
                  </a:cubicBezTo>
                  <a:cubicBezTo>
                    <a:pt x="17631411" y="5548630"/>
                    <a:pt x="17623789" y="5596891"/>
                    <a:pt x="17619980" y="5622291"/>
                  </a:cubicBezTo>
                  <a:cubicBezTo>
                    <a:pt x="17616170" y="5646421"/>
                    <a:pt x="17608550" y="5694680"/>
                    <a:pt x="17608550" y="5695950"/>
                  </a:cubicBezTo>
                  <a:cubicBezTo>
                    <a:pt x="17608550" y="5697221"/>
                    <a:pt x="17589500" y="5742941"/>
                    <a:pt x="17579339" y="5765800"/>
                  </a:cubicBezTo>
                  <a:cubicBezTo>
                    <a:pt x="17569180" y="5788660"/>
                    <a:pt x="17551400" y="5834380"/>
                    <a:pt x="17550130" y="5834380"/>
                  </a:cubicBezTo>
                  <a:cubicBezTo>
                    <a:pt x="17550130" y="5835650"/>
                    <a:pt x="17520920" y="5875021"/>
                    <a:pt x="17505680" y="5895341"/>
                  </a:cubicBezTo>
                  <a:cubicBezTo>
                    <a:pt x="17491711" y="5915660"/>
                    <a:pt x="17462500" y="5955030"/>
                    <a:pt x="17461230" y="5956300"/>
                  </a:cubicBezTo>
                  <a:cubicBezTo>
                    <a:pt x="17461230" y="5956300"/>
                    <a:pt x="17423130" y="5988050"/>
                    <a:pt x="17404080" y="6004560"/>
                  </a:cubicBezTo>
                  <a:cubicBezTo>
                    <a:pt x="17383761" y="6019800"/>
                    <a:pt x="17346930" y="6051550"/>
                    <a:pt x="17345661" y="6052821"/>
                  </a:cubicBezTo>
                  <a:cubicBezTo>
                    <a:pt x="17344389" y="6052821"/>
                    <a:pt x="17301211" y="6074410"/>
                    <a:pt x="17278350" y="6084571"/>
                  </a:cubicBezTo>
                  <a:cubicBezTo>
                    <a:pt x="17255489" y="6096000"/>
                    <a:pt x="17211039" y="6117591"/>
                    <a:pt x="17211039" y="6117591"/>
                  </a:cubicBezTo>
                  <a:cubicBezTo>
                    <a:pt x="17209770" y="6118860"/>
                    <a:pt x="17161511" y="6129021"/>
                    <a:pt x="17137380" y="6134100"/>
                  </a:cubicBezTo>
                  <a:cubicBezTo>
                    <a:pt x="17111980" y="6139180"/>
                    <a:pt x="17064989" y="6149341"/>
                    <a:pt x="17063720" y="6149341"/>
                  </a:cubicBezTo>
                  <a:cubicBezTo>
                    <a:pt x="17062450" y="6149341"/>
                    <a:pt x="17012920" y="6148071"/>
                    <a:pt x="16988789" y="6146800"/>
                  </a:cubicBezTo>
                  <a:cubicBezTo>
                    <a:pt x="16963389" y="6146800"/>
                    <a:pt x="16913861" y="6145530"/>
                    <a:pt x="16912589" y="6144260"/>
                  </a:cubicBezTo>
                  <a:cubicBezTo>
                    <a:pt x="16912589" y="6144260"/>
                    <a:pt x="16864330" y="6131560"/>
                    <a:pt x="16840200" y="6123941"/>
                  </a:cubicBezTo>
                  <a:cubicBezTo>
                    <a:pt x="16816070" y="6117591"/>
                    <a:pt x="16769080" y="6104891"/>
                    <a:pt x="16767811" y="6104891"/>
                  </a:cubicBezTo>
                  <a:cubicBezTo>
                    <a:pt x="16767811" y="6103621"/>
                    <a:pt x="16724630" y="6079491"/>
                    <a:pt x="16703039" y="6066791"/>
                  </a:cubicBezTo>
                  <a:cubicBezTo>
                    <a:pt x="16681450" y="6055360"/>
                    <a:pt x="16638270" y="6031230"/>
                    <a:pt x="16637000" y="6029960"/>
                  </a:cubicBezTo>
                  <a:cubicBezTo>
                    <a:pt x="16637000" y="6029960"/>
                    <a:pt x="16601439" y="5995671"/>
                    <a:pt x="16582389" y="5979160"/>
                  </a:cubicBezTo>
                  <a:cubicBezTo>
                    <a:pt x="16564611" y="5961380"/>
                    <a:pt x="16529050" y="5928360"/>
                    <a:pt x="16527780" y="5927091"/>
                  </a:cubicBezTo>
                  <a:cubicBezTo>
                    <a:pt x="16527780" y="5925821"/>
                    <a:pt x="16501111" y="5885180"/>
                    <a:pt x="16487139" y="5863591"/>
                  </a:cubicBezTo>
                  <a:cubicBezTo>
                    <a:pt x="16473170" y="5843271"/>
                    <a:pt x="16446500" y="5801360"/>
                    <a:pt x="16446500" y="5801360"/>
                  </a:cubicBezTo>
                  <a:cubicBezTo>
                    <a:pt x="16446500" y="5800091"/>
                    <a:pt x="16429989" y="5753100"/>
                    <a:pt x="16422370" y="5730241"/>
                  </a:cubicBezTo>
                  <a:cubicBezTo>
                    <a:pt x="16413480" y="5706110"/>
                    <a:pt x="16398239" y="5659121"/>
                    <a:pt x="16396970" y="5659121"/>
                  </a:cubicBezTo>
                  <a:cubicBezTo>
                    <a:pt x="16396970" y="5657850"/>
                    <a:pt x="16393161" y="5608321"/>
                    <a:pt x="16390620" y="5584191"/>
                  </a:cubicBezTo>
                  <a:cubicBezTo>
                    <a:pt x="16388080" y="5558791"/>
                    <a:pt x="16384270" y="5510530"/>
                    <a:pt x="16384270" y="5509260"/>
                  </a:cubicBezTo>
                  <a:cubicBezTo>
                    <a:pt x="16384270" y="5507991"/>
                    <a:pt x="16383000" y="5478780"/>
                    <a:pt x="16381730" y="5477510"/>
                  </a:cubicBezTo>
                  <a:cubicBezTo>
                    <a:pt x="16376650" y="5478780"/>
                    <a:pt x="16314420" y="5499100"/>
                    <a:pt x="16313150" y="5499100"/>
                  </a:cubicBezTo>
                  <a:cubicBezTo>
                    <a:pt x="16311880" y="5500371"/>
                    <a:pt x="16266161" y="5502910"/>
                    <a:pt x="16242030" y="5504180"/>
                  </a:cubicBezTo>
                  <a:cubicBezTo>
                    <a:pt x="16217900" y="5506721"/>
                    <a:pt x="16172180" y="5509260"/>
                    <a:pt x="16170911" y="5509260"/>
                  </a:cubicBezTo>
                  <a:cubicBezTo>
                    <a:pt x="16169639" y="5509260"/>
                    <a:pt x="16123920" y="5501641"/>
                    <a:pt x="16099789" y="5497830"/>
                  </a:cubicBezTo>
                  <a:cubicBezTo>
                    <a:pt x="16076930" y="5494021"/>
                    <a:pt x="16031211" y="5486400"/>
                    <a:pt x="16029939" y="5485130"/>
                  </a:cubicBezTo>
                  <a:cubicBezTo>
                    <a:pt x="16028670" y="5485130"/>
                    <a:pt x="15985489" y="5466080"/>
                    <a:pt x="15963900" y="5457191"/>
                  </a:cubicBezTo>
                  <a:cubicBezTo>
                    <a:pt x="15942311" y="5447030"/>
                    <a:pt x="15899130" y="5429250"/>
                    <a:pt x="15899130" y="5427980"/>
                  </a:cubicBezTo>
                  <a:cubicBezTo>
                    <a:pt x="15897861" y="5427980"/>
                    <a:pt x="15861030" y="5398771"/>
                    <a:pt x="15841980" y="5384800"/>
                  </a:cubicBezTo>
                  <a:cubicBezTo>
                    <a:pt x="15822930" y="5370830"/>
                    <a:pt x="15786100" y="5341621"/>
                    <a:pt x="15784830" y="5341621"/>
                  </a:cubicBezTo>
                  <a:cubicBezTo>
                    <a:pt x="15784830" y="5340350"/>
                    <a:pt x="15755620" y="5304791"/>
                    <a:pt x="15740380" y="5285741"/>
                  </a:cubicBezTo>
                  <a:cubicBezTo>
                    <a:pt x="15725139" y="5266691"/>
                    <a:pt x="15695930" y="5231130"/>
                    <a:pt x="15695930" y="5229860"/>
                  </a:cubicBezTo>
                  <a:cubicBezTo>
                    <a:pt x="15690850" y="5227321"/>
                    <a:pt x="15472411" y="5265421"/>
                    <a:pt x="15448280" y="5299710"/>
                  </a:cubicBezTo>
                  <a:cubicBezTo>
                    <a:pt x="15436850" y="5314950"/>
                    <a:pt x="15448280" y="5332730"/>
                    <a:pt x="15448280" y="5350510"/>
                  </a:cubicBezTo>
                  <a:cubicBezTo>
                    <a:pt x="15449550" y="5372100"/>
                    <a:pt x="15450820" y="5417821"/>
                    <a:pt x="15450820" y="5417821"/>
                  </a:cubicBezTo>
                  <a:cubicBezTo>
                    <a:pt x="15449550" y="5419091"/>
                    <a:pt x="15440661" y="5462271"/>
                    <a:pt x="15435580" y="5483860"/>
                  </a:cubicBezTo>
                  <a:cubicBezTo>
                    <a:pt x="15430500" y="5505450"/>
                    <a:pt x="15421611" y="5548630"/>
                    <a:pt x="15420339" y="5549900"/>
                  </a:cubicBezTo>
                  <a:cubicBezTo>
                    <a:pt x="15420339" y="5549900"/>
                    <a:pt x="15401289" y="5589271"/>
                    <a:pt x="15391130" y="5609591"/>
                  </a:cubicBezTo>
                  <a:cubicBezTo>
                    <a:pt x="15380970" y="5629910"/>
                    <a:pt x="15375889" y="5643880"/>
                    <a:pt x="15360650" y="5670550"/>
                  </a:cubicBezTo>
                  <a:cubicBezTo>
                    <a:pt x="15328900" y="5727700"/>
                    <a:pt x="15260320" y="5839460"/>
                    <a:pt x="15198089" y="5932171"/>
                  </a:cubicBezTo>
                  <a:cubicBezTo>
                    <a:pt x="15123161" y="6042660"/>
                    <a:pt x="14918689" y="6266180"/>
                    <a:pt x="14937739" y="6286500"/>
                  </a:cubicBezTo>
                  <a:cubicBezTo>
                    <a:pt x="14955520" y="6305550"/>
                    <a:pt x="15138400" y="6150610"/>
                    <a:pt x="15266670" y="6088380"/>
                  </a:cubicBezTo>
                  <a:cubicBezTo>
                    <a:pt x="15430500" y="6008371"/>
                    <a:pt x="15632430" y="5868671"/>
                    <a:pt x="15848330" y="5867400"/>
                  </a:cubicBezTo>
                  <a:cubicBezTo>
                    <a:pt x="16121380" y="5867400"/>
                    <a:pt x="16685261" y="6106160"/>
                    <a:pt x="16774161" y="6215380"/>
                  </a:cubicBezTo>
                  <a:cubicBezTo>
                    <a:pt x="16803370" y="6252210"/>
                    <a:pt x="16761461" y="6296660"/>
                    <a:pt x="16789400" y="6323330"/>
                  </a:cubicBezTo>
                  <a:cubicBezTo>
                    <a:pt x="16851630" y="6379210"/>
                    <a:pt x="17138650" y="6275071"/>
                    <a:pt x="17306289" y="6355080"/>
                  </a:cubicBezTo>
                  <a:cubicBezTo>
                    <a:pt x="17538700" y="6466841"/>
                    <a:pt x="17852389" y="6874510"/>
                    <a:pt x="17975580" y="7094220"/>
                  </a:cubicBezTo>
                  <a:cubicBezTo>
                    <a:pt x="18054320" y="7233920"/>
                    <a:pt x="18077180" y="7461250"/>
                    <a:pt x="18089880" y="7482841"/>
                  </a:cubicBezTo>
                  <a:cubicBezTo>
                    <a:pt x="18091150" y="7484110"/>
                    <a:pt x="18091150" y="7484110"/>
                    <a:pt x="18092420" y="7485381"/>
                  </a:cubicBezTo>
                  <a:cubicBezTo>
                    <a:pt x="18100039" y="7491731"/>
                    <a:pt x="18144489" y="7534910"/>
                    <a:pt x="18145761" y="7534910"/>
                  </a:cubicBezTo>
                  <a:cubicBezTo>
                    <a:pt x="18145761" y="7536181"/>
                    <a:pt x="18145761" y="7536181"/>
                    <a:pt x="18145761" y="7536181"/>
                  </a:cubicBezTo>
                  <a:cubicBezTo>
                    <a:pt x="18145761" y="7536181"/>
                    <a:pt x="18172430" y="7576820"/>
                    <a:pt x="18185130" y="7597141"/>
                  </a:cubicBezTo>
                  <a:cubicBezTo>
                    <a:pt x="18197830" y="7617460"/>
                    <a:pt x="18223230" y="7656831"/>
                    <a:pt x="18224500" y="7658100"/>
                  </a:cubicBezTo>
                  <a:cubicBezTo>
                    <a:pt x="18224500" y="7659370"/>
                    <a:pt x="18239739" y="7703820"/>
                    <a:pt x="18247361" y="7726681"/>
                  </a:cubicBezTo>
                  <a:cubicBezTo>
                    <a:pt x="18254980" y="7749541"/>
                    <a:pt x="18270220" y="7795260"/>
                    <a:pt x="18271489" y="7795260"/>
                  </a:cubicBezTo>
                  <a:cubicBezTo>
                    <a:pt x="18271489" y="7796531"/>
                    <a:pt x="18275300" y="7843520"/>
                    <a:pt x="18276570" y="7867650"/>
                  </a:cubicBezTo>
                  <a:cubicBezTo>
                    <a:pt x="18279111" y="7891781"/>
                    <a:pt x="18282920" y="7940041"/>
                    <a:pt x="18282920" y="7940041"/>
                  </a:cubicBezTo>
                  <a:cubicBezTo>
                    <a:pt x="18282920" y="7941310"/>
                    <a:pt x="18282920" y="7941310"/>
                    <a:pt x="18282920" y="7941310"/>
                  </a:cubicBezTo>
                  <a:cubicBezTo>
                    <a:pt x="18282920" y="7941310"/>
                    <a:pt x="18276570" y="7988300"/>
                    <a:pt x="18272761" y="8012431"/>
                  </a:cubicBezTo>
                  <a:cubicBezTo>
                    <a:pt x="18268950" y="8036560"/>
                    <a:pt x="18261330" y="8083550"/>
                    <a:pt x="18261330" y="8084820"/>
                  </a:cubicBezTo>
                  <a:cubicBezTo>
                    <a:pt x="18260061" y="8084820"/>
                    <a:pt x="18242280" y="8129270"/>
                    <a:pt x="18233389" y="8150860"/>
                  </a:cubicBezTo>
                  <a:cubicBezTo>
                    <a:pt x="18223230" y="8173720"/>
                    <a:pt x="18215611" y="8196581"/>
                    <a:pt x="18204180" y="8218170"/>
                  </a:cubicBezTo>
                  <a:cubicBezTo>
                    <a:pt x="18194020" y="8239760"/>
                    <a:pt x="18186400" y="8257541"/>
                    <a:pt x="18169889" y="8280400"/>
                  </a:cubicBezTo>
                  <a:cubicBezTo>
                    <a:pt x="18141950" y="8318500"/>
                    <a:pt x="18093689" y="8361681"/>
                    <a:pt x="18050511" y="8418831"/>
                  </a:cubicBezTo>
                  <a:cubicBezTo>
                    <a:pt x="17984470" y="8505191"/>
                    <a:pt x="17840961" y="8722360"/>
                    <a:pt x="17824450" y="8757920"/>
                  </a:cubicBezTo>
                  <a:cubicBezTo>
                    <a:pt x="17821911" y="8764270"/>
                    <a:pt x="17823180" y="8764270"/>
                    <a:pt x="17821911" y="8769350"/>
                  </a:cubicBezTo>
                  <a:cubicBezTo>
                    <a:pt x="17818100" y="8782050"/>
                    <a:pt x="17804130" y="8834120"/>
                    <a:pt x="17804130" y="8835391"/>
                  </a:cubicBezTo>
                  <a:cubicBezTo>
                    <a:pt x="17804130" y="8836660"/>
                    <a:pt x="17782539" y="8874760"/>
                    <a:pt x="17771111" y="8895081"/>
                  </a:cubicBezTo>
                  <a:cubicBezTo>
                    <a:pt x="17760950" y="8915400"/>
                    <a:pt x="17739361" y="8953500"/>
                    <a:pt x="17738089" y="8954770"/>
                  </a:cubicBezTo>
                  <a:cubicBezTo>
                    <a:pt x="17738089" y="8956041"/>
                    <a:pt x="17707611" y="8987791"/>
                    <a:pt x="17692370" y="9004300"/>
                  </a:cubicBezTo>
                  <a:cubicBezTo>
                    <a:pt x="17677130" y="9020810"/>
                    <a:pt x="17664430" y="9027160"/>
                    <a:pt x="17649189" y="9051291"/>
                  </a:cubicBezTo>
                  <a:cubicBezTo>
                    <a:pt x="17613630" y="9104631"/>
                    <a:pt x="17595850" y="9241791"/>
                    <a:pt x="17523461" y="9335770"/>
                  </a:cubicBezTo>
                  <a:cubicBezTo>
                    <a:pt x="17418050" y="9470391"/>
                    <a:pt x="17193261" y="9695181"/>
                    <a:pt x="17011650" y="9732010"/>
                  </a:cubicBezTo>
                  <a:cubicBezTo>
                    <a:pt x="16844011" y="9765031"/>
                    <a:pt x="16567150" y="9582150"/>
                    <a:pt x="16483330" y="9585960"/>
                  </a:cubicBezTo>
                  <a:cubicBezTo>
                    <a:pt x="16456661" y="9587231"/>
                    <a:pt x="16431261" y="9606281"/>
                    <a:pt x="16431261" y="9606281"/>
                  </a:cubicBezTo>
                  <a:cubicBezTo>
                    <a:pt x="16429991" y="9606281"/>
                    <a:pt x="16389350" y="9611360"/>
                    <a:pt x="16369030" y="9613900"/>
                  </a:cubicBezTo>
                  <a:cubicBezTo>
                    <a:pt x="16347441" y="9616441"/>
                    <a:pt x="16308070" y="9621520"/>
                    <a:pt x="16306800" y="9621520"/>
                  </a:cubicBezTo>
                  <a:cubicBezTo>
                    <a:pt x="16304261" y="9621520"/>
                    <a:pt x="15939770" y="9627870"/>
                    <a:pt x="15746730" y="9631681"/>
                  </a:cubicBezTo>
                  <a:cubicBezTo>
                    <a:pt x="15540991" y="9635491"/>
                    <a:pt x="15294611" y="9639300"/>
                    <a:pt x="15105380" y="9643110"/>
                  </a:cubicBezTo>
                  <a:cubicBezTo>
                    <a:pt x="14955520" y="9645650"/>
                    <a:pt x="14704061" y="9652000"/>
                    <a:pt x="14702791" y="9652000"/>
                  </a:cubicBezTo>
                  <a:cubicBezTo>
                    <a:pt x="14701520" y="9652000"/>
                    <a:pt x="14659611" y="9646920"/>
                    <a:pt x="14636750" y="9644381"/>
                  </a:cubicBezTo>
                  <a:cubicBezTo>
                    <a:pt x="14615161" y="9641841"/>
                    <a:pt x="14571980" y="9636760"/>
                    <a:pt x="14570711" y="9635491"/>
                  </a:cubicBezTo>
                  <a:cubicBezTo>
                    <a:pt x="14570711" y="9635491"/>
                    <a:pt x="14513561" y="9613900"/>
                    <a:pt x="14509750" y="9612631"/>
                  </a:cubicBezTo>
                  <a:cubicBezTo>
                    <a:pt x="14508480" y="9612631"/>
                    <a:pt x="14508480" y="9612631"/>
                    <a:pt x="14508480" y="9612631"/>
                  </a:cubicBezTo>
                  <a:cubicBezTo>
                    <a:pt x="14497050" y="9610091"/>
                    <a:pt x="14246861" y="9615170"/>
                    <a:pt x="14075411" y="9618981"/>
                  </a:cubicBezTo>
                  <a:cubicBezTo>
                    <a:pt x="13825220" y="9625331"/>
                    <a:pt x="13469620" y="9640570"/>
                    <a:pt x="13153391" y="9644381"/>
                  </a:cubicBezTo>
                  <a:cubicBezTo>
                    <a:pt x="12818111" y="9649460"/>
                    <a:pt x="12118340" y="9646920"/>
                    <a:pt x="12117070" y="9646920"/>
                  </a:cubicBezTo>
                  <a:cubicBezTo>
                    <a:pt x="12115800" y="9646920"/>
                    <a:pt x="12073890" y="9653270"/>
                    <a:pt x="12052300" y="9655810"/>
                  </a:cubicBezTo>
                  <a:cubicBezTo>
                    <a:pt x="12030711" y="9658350"/>
                    <a:pt x="11988800" y="9664700"/>
                    <a:pt x="11987530" y="9664700"/>
                  </a:cubicBezTo>
                  <a:cubicBezTo>
                    <a:pt x="11987530" y="9664700"/>
                    <a:pt x="11944350" y="9660891"/>
                    <a:pt x="11922761" y="9658350"/>
                  </a:cubicBezTo>
                  <a:cubicBezTo>
                    <a:pt x="11901170" y="9657081"/>
                    <a:pt x="11859261" y="9653270"/>
                    <a:pt x="11859261" y="9652000"/>
                  </a:cubicBezTo>
                  <a:cubicBezTo>
                    <a:pt x="11857990" y="9652000"/>
                    <a:pt x="11857990" y="9652000"/>
                    <a:pt x="11857990" y="9652000"/>
                  </a:cubicBezTo>
                  <a:cubicBezTo>
                    <a:pt x="11857990" y="9652000"/>
                    <a:pt x="11817350" y="9638031"/>
                    <a:pt x="11797030" y="9630410"/>
                  </a:cubicBezTo>
                  <a:cubicBezTo>
                    <a:pt x="11776711" y="9624060"/>
                    <a:pt x="11737340" y="9610091"/>
                    <a:pt x="11736070" y="9608820"/>
                  </a:cubicBezTo>
                  <a:cubicBezTo>
                    <a:pt x="11734800" y="9608820"/>
                    <a:pt x="11699240" y="9585960"/>
                    <a:pt x="11681460" y="9573260"/>
                  </a:cubicBezTo>
                  <a:cubicBezTo>
                    <a:pt x="11663680" y="9561831"/>
                    <a:pt x="11628120" y="9538970"/>
                    <a:pt x="11626850" y="9537700"/>
                  </a:cubicBezTo>
                  <a:cubicBezTo>
                    <a:pt x="11626850" y="9537700"/>
                    <a:pt x="11597640" y="9505950"/>
                    <a:pt x="11582400" y="9490710"/>
                  </a:cubicBezTo>
                  <a:cubicBezTo>
                    <a:pt x="11568430" y="9474200"/>
                    <a:pt x="11539220" y="9443720"/>
                    <a:pt x="11539220" y="9442450"/>
                  </a:cubicBezTo>
                  <a:cubicBezTo>
                    <a:pt x="11537950" y="9442450"/>
                    <a:pt x="11513820" y="9398000"/>
                    <a:pt x="11507470" y="9385300"/>
                  </a:cubicBezTo>
                  <a:cubicBezTo>
                    <a:pt x="11503660" y="9380220"/>
                    <a:pt x="11506200" y="9376410"/>
                    <a:pt x="11499850" y="9373870"/>
                  </a:cubicBezTo>
                  <a:cubicBezTo>
                    <a:pt x="11475720" y="9358631"/>
                    <a:pt x="11339830" y="9372600"/>
                    <a:pt x="11235690" y="9375141"/>
                  </a:cubicBezTo>
                  <a:cubicBezTo>
                    <a:pt x="11084561" y="9378950"/>
                    <a:pt x="10683240" y="9398000"/>
                    <a:pt x="10681970" y="9398000"/>
                  </a:cubicBezTo>
                  <a:cubicBezTo>
                    <a:pt x="10680700" y="9398000"/>
                    <a:pt x="10638790" y="9399270"/>
                    <a:pt x="10618470" y="9399270"/>
                  </a:cubicBezTo>
                  <a:cubicBezTo>
                    <a:pt x="10596880" y="9399270"/>
                    <a:pt x="10556240" y="9399270"/>
                    <a:pt x="10554970" y="9399270"/>
                  </a:cubicBezTo>
                  <a:cubicBezTo>
                    <a:pt x="10553700" y="9399270"/>
                    <a:pt x="10514330" y="9390381"/>
                    <a:pt x="10492740" y="9385300"/>
                  </a:cubicBezTo>
                  <a:cubicBezTo>
                    <a:pt x="10472420" y="9380220"/>
                    <a:pt x="10433050" y="9371331"/>
                    <a:pt x="10431780" y="9370060"/>
                  </a:cubicBezTo>
                  <a:cubicBezTo>
                    <a:pt x="10430511" y="9370060"/>
                    <a:pt x="10393680" y="9351010"/>
                    <a:pt x="10375900" y="9342120"/>
                  </a:cubicBezTo>
                  <a:cubicBezTo>
                    <a:pt x="10356850" y="9331960"/>
                    <a:pt x="10320020" y="9312910"/>
                    <a:pt x="10318750" y="9312910"/>
                  </a:cubicBezTo>
                  <a:cubicBezTo>
                    <a:pt x="10318750" y="9312910"/>
                    <a:pt x="10287000" y="9284970"/>
                    <a:pt x="10270490" y="9271000"/>
                  </a:cubicBezTo>
                  <a:cubicBezTo>
                    <a:pt x="10255250" y="9257031"/>
                    <a:pt x="10223500" y="9230360"/>
                    <a:pt x="10223500" y="9230360"/>
                  </a:cubicBezTo>
                  <a:cubicBezTo>
                    <a:pt x="10222230" y="9229091"/>
                    <a:pt x="10199370" y="9194800"/>
                    <a:pt x="10186670" y="9178291"/>
                  </a:cubicBezTo>
                  <a:cubicBezTo>
                    <a:pt x="10173970" y="9160510"/>
                    <a:pt x="10151111" y="9127491"/>
                    <a:pt x="10149840" y="9126220"/>
                  </a:cubicBezTo>
                  <a:cubicBezTo>
                    <a:pt x="10149840" y="9126220"/>
                    <a:pt x="10134600" y="9086850"/>
                    <a:pt x="10126980" y="9067800"/>
                  </a:cubicBezTo>
                  <a:cubicBezTo>
                    <a:pt x="10119361" y="9047481"/>
                    <a:pt x="10104120" y="9009381"/>
                    <a:pt x="10104120" y="9008110"/>
                  </a:cubicBezTo>
                  <a:cubicBezTo>
                    <a:pt x="10104120" y="9008110"/>
                    <a:pt x="10097770" y="8963660"/>
                    <a:pt x="10095230" y="8945881"/>
                  </a:cubicBezTo>
                  <a:cubicBezTo>
                    <a:pt x="10093961" y="8933181"/>
                    <a:pt x="10097770" y="8921750"/>
                    <a:pt x="10091420" y="8914131"/>
                  </a:cubicBezTo>
                  <a:cubicBezTo>
                    <a:pt x="10083800" y="8905241"/>
                    <a:pt x="10064750" y="8906510"/>
                    <a:pt x="10049511" y="8901431"/>
                  </a:cubicBezTo>
                  <a:cubicBezTo>
                    <a:pt x="10030461" y="8896350"/>
                    <a:pt x="9987280" y="8882381"/>
                    <a:pt x="9986011" y="8882381"/>
                  </a:cubicBezTo>
                  <a:cubicBezTo>
                    <a:pt x="9984740" y="8882381"/>
                    <a:pt x="9947911" y="8859520"/>
                    <a:pt x="9928861" y="8848091"/>
                  </a:cubicBezTo>
                  <a:cubicBezTo>
                    <a:pt x="9908540" y="8836660"/>
                    <a:pt x="9871711" y="8815070"/>
                    <a:pt x="9870440" y="8815070"/>
                  </a:cubicBezTo>
                  <a:cubicBezTo>
                    <a:pt x="9870440" y="8813800"/>
                    <a:pt x="9838690" y="8783320"/>
                    <a:pt x="9823450" y="8768081"/>
                  </a:cubicBezTo>
                  <a:cubicBezTo>
                    <a:pt x="9806940" y="8751570"/>
                    <a:pt x="9776461" y="8721091"/>
                    <a:pt x="9775190" y="8721091"/>
                  </a:cubicBezTo>
                  <a:cubicBezTo>
                    <a:pt x="9773920" y="8719820"/>
                    <a:pt x="9058910" y="8707120"/>
                    <a:pt x="8685530" y="8700770"/>
                  </a:cubicBezTo>
                  <a:cubicBezTo>
                    <a:pt x="8291830" y="8695691"/>
                    <a:pt x="7848600" y="8689341"/>
                    <a:pt x="7470140" y="8688070"/>
                  </a:cubicBezTo>
                  <a:cubicBezTo>
                    <a:pt x="7139940" y="8686800"/>
                    <a:pt x="6835140" y="8686800"/>
                    <a:pt x="6540500" y="8690610"/>
                  </a:cubicBezTo>
                  <a:cubicBezTo>
                    <a:pt x="6275070" y="8693150"/>
                    <a:pt x="6035040" y="8655050"/>
                    <a:pt x="5782310" y="8707120"/>
                  </a:cubicBezTo>
                  <a:cubicBezTo>
                    <a:pt x="5513070" y="8763000"/>
                    <a:pt x="5245100" y="8920481"/>
                    <a:pt x="4975860" y="9033510"/>
                  </a:cubicBezTo>
                  <a:cubicBezTo>
                    <a:pt x="4704080" y="9149081"/>
                    <a:pt x="4389120" y="9287510"/>
                    <a:pt x="4161790" y="9395460"/>
                  </a:cubicBezTo>
                  <a:cubicBezTo>
                    <a:pt x="3992880" y="9474200"/>
                    <a:pt x="3849370" y="9508491"/>
                    <a:pt x="3726180" y="9613900"/>
                  </a:cubicBezTo>
                  <a:cubicBezTo>
                    <a:pt x="3595370" y="9724391"/>
                    <a:pt x="3553460" y="9925050"/>
                    <a:pt x="3407410" y="10052050"/>
                  </a:cubicBezTo>
                  <a:cubicBezTo>
                    <a:pt x="3230880" y="10206991"/>
                    <a:pt x="2891790" y="10365741"/>
                    <a:pt x="2701290" y="10431781"/>
                  </a:cubicBezTo>
                  <a:cubicBezTo>
                    <a:pt x="2584450" y="10472420"/>
                    <a:pt x="2402840" y="10486391"/>
                    <a:pt x="2402840" y="10486391"/>
                  </a:cubicBezTo>
                  <a:cubicBezTo>
                    <a:pt x="2401570" y="10486391"/>
                    <a:pt x="2353310" y="10488931"/>
                    <a:pt x="2329180" y="10490200"/>
                  </a:cubicBezTo>
                  <a:cubicBezTo>
                    <a:pt x="2305050" y="10491470"/>
                    <a:pt x="2256790" y="10492741"/>
                    <a:pt x="2256790" y="10492741"/>
                  </a:cubicBezTo>
                  <a:cubicBezTo>
                    <a:pt x="2255520" y="10492741"/>
                    <a:pt x="2208530" y="10483850"/>
                    <a:pt x="2184400" y="10478770"/>
                  </a:cubicBezTo>
                  <a:cubicBezTo>
                    <a:pt x="2160270" y="10473691"/>
                    <a:pt x="2114550" y="10464800"/>
                    <a:pt x="2113280" y="10464800"/>
                  </a:cubicBezTo>
                  <a:cubicBezTo>
                    <a:pt x="2112010" y="10463531"/>
                    <a:pt x="2068830" y="10443210"/>
                    <a:pt x="2047240" y="10433050"/>
                  </a:cubicBezTo>
                  <a:cubicBezTo>
                    <a:pt x="2024380" y="10422891"/>
                    <a:pt x="1981200" y="10402570"/>
                    <a:pt x="1981200" y="10402570"/>
                  </a:cubicBezTo>
                  <a:cubicBezTo>
                    <a:pt x="1979930" y="10401300"/>
                    <a:pt x="1943100" y="10370820"/>
                    <a:pt x="1924050" y="10355581"/>
                  </a:cubicBezTo>
                  <a:cubicBezTo>
                    <a:pt x="1905000" y="10340341"/>
                    <a:pt x="1868170" y="10311131"/>
                    <a:pt x="1866900" y="10309860"/>
                  </a:cubicBezTo>
                  <a:cubicBezTo>
                    <a:pt x="1866900" y="10308591"/>
                    <a:pt x="1837690" y="10270491"/>
                    <a:pt x="1823720" y="10251441"/>
                  </a:cubicBezTo>
                  <a:cubicBezTo>
                    <a:pt x="1808480" y="10232391"/>
                    <a:pt x="1779270" y="10194291"/>
                    <a:pt x="1779270" y="10193020"/>
                  </a:cubicBezTo>
                  <a:cubicBezTo>
                    <a:pt x="1779270" y="10193020"/>
                    <a:pt x="1760220" y="10148570"/>
                    <a:pt x="1750060" y="10125710"/>
                  </a:cubicBezTo>
                  <a:cubicBezTo>
                    <a:pt x="1741170" y="10104120"/>
                    <a:pt x="1722120" y="10059670"/>
                    <a:pt x="1720850" y="10059670"/>
                  </a:cubicBezTo>
                  <a:cubicBezTo>
                    <a:pt x="1720850" y="10058400"/>
                    <a:pt x="1720850" y="10058400"/>
                    <a:pt x="1720850" y="10058400"/>
                  </a:cubicBezTo>
                  <a:cubicBezTo>
                    <a:pt x="1720850" y="10058400"/>
                    <a:pt x="1713230" y="10011410"/>
                    <a:pt x="1709420" y="9987281"/>
                  </a:cubicBezTo>
                  <a:cubicBezTo>
                    <a:pt x="1705610" y="9963150"/>
                    <a:pt x="1697990" y="9916160"/>
                    <a:pt x="1697990" y="9914891"/>
                  </a:cubicBezTo>
                  <a:cubicBezTo>
                    <a:pt x="1697990" y="9913620"/>
                    <a:pt x="1701800" y="9866631"/>
                    <a:pt x="1703070" y="9842500"/>
                  </a:cubicBezTo>
                  <a:cubicBezTo>
                    <a:pt x="1705610" y="9817100"/>
                    <a:pt x="1708150" y="9770110"/>
                    <a:pt x="1709420" y="9768841"/>
                  </a:cubicBezTo>
                  <a:cubicBezTo>
                    <a:pt x="1709420" y="9767570"/>
                    <a:pt x="1724660" y="9723120"/>
                    <a:pt x="1732280" y="9700260"/>
                  </a:cubicBezTo>
                  <a:cubicBezTo>
                    <a:pt x="1739900" y="9676131"/>
                    <a:pt x="1753870" y="9631681"/>
                    <a:pt x="1755140" y="9630410"/>
                  </a:cubicBezTo>
                  <a:cubicBezTo>
                    <a:pt x="1755140" y="9629141"/>
                    <a:pt x="1780540" y="9588500"/>
                    <a:pt x="1793240" y="9568181"/>
                  </a:cubicBezTo>
                  <a:cubicBezTo>
                    <a:pt x="1805940" y="9547860"/>
                    <a:pt x="1831340" y="9507220"/>
                    <a:pt x="1832610" y="9507220"/>
                  </a:cubicBezTo>
                  <a:cubicBezTo>
                    <a:pt x="1832610" y="9505950"/>
                    <a:pt x="1832610" y="9505950"/>
                    <a:pt x="1832610" y="9505950"/>
                  </a:cubicBezTo>
                  <a:cubicBezTo>
                    <a:pt x="1832610" y="9505950"/>
                    <a:pt x="1866900" y="9472931"/>
                    <a:pt x="1884680" y="9455150"/>
                  </a:cubicBezTo>
                  <a:cubicBezTo>
                    <a:pt x="1902460" y="9438641"/>
                    <a:pt x="1936750" y="9405620"/>
                    <a:pt x="1938020" y="9405620"/>
                  </a:cubicBezTo>
                  <a:cubicBezTo>
                    <a:pt x="1938020" y="9405620"/>
                    <a:pt x="1938020" y="9405620"/>
                    <a:pt x="1938020" y="9404350"/>
                  </a:cubicBezTo>
                  <a:cubicBezTo>
                    <a:pt x="1938020" y="9404350"/>
                    <a:pt x="1979930" y="9380220"/>
                    <a:pt x="2000250" y="9368791"/>
                  </a:cubicBezTo>
                  <a:cubicBezTo>
                    <a:pt x="2021840" y="9356091"/>
                    <a:pt x="2062480" y="9331960"/>
                    <a:pt x="2063750" y="9331960"/>
                  </a:cubicBezTo>
                  <a:cubicBezTo>
                    <a:pt x="2065020" y="9330691"/>
                    <a:pt x="2110740" y="9317991"/>
                    <a:pt x="2133600" y="9310370"/>
                  </a:cubicBezTo>
                  <a:cubicBezTo>
                    <a:pt x="2157730" y="9304020"/>
                    <a:pt x="2202180" y="9291320"/>
                    <a:pt x="2204720" y="9290050"/>
                  </a:cubicBezTo>
                  <a:cubicBezTo>
                    <a:pt x="2209800" y="9286241"/>
                    <a:pt x="2618740" y="9025891"/>
                    <a:pt x="2628900" y="8929370"/>
                  </a:cubicBezTo>
                  <a:cubicBezTo>
                    <a:pt x="2635250" y="8873491"/>
                    <a:pt x="2579370" y="8813800"/>
                    <a:pt x="2519680" y="8784591"/>
                  </a:cubicBezTo>
                  <a:cubicBezTo>
                    <a:pt x="2424430" y="8740141"/>
                    <a:pt x="2223770" y="8793481"/>
                    <a:pt x="2059940" y="8797291"/>
                  </a:cubicBezTo>
                  <a:cubicBezTo>
                    <a:pt x="1870710" y="8802370"/>
                    <a:pt x="1652270" y="8815070"/>
                    <a:pt x="1449070" y="8812531"/>
                  </a:cubicBezTo>
                  <a:cubicBezTo>
                    <a:pt x="1249680" y="8808720"/>
                    <a:pt x="1045210" y="8832850"/>
                    <a:pt x="853440" y="8778241"/>
                  </a:cubicBezTo>
                  <a:cubicBezTo>
                    <a:pt x="650240" y="8721091"/>
                    <a:pt x="411480" y="8614410"/>
                    <a:pt x="269240" y="8460741"/>
                  </a:cubicBezTo>
                  <a:cubicBezTo>
                    <a:pt x="127000" y="8308341"/>
                    <a:pt x="0" y="7865110"/>
                    <a:pt x="0" y="7865110"/>
                  </a:cubicBezTo>
                  <a:moveTo>
                    <a:pt x="7804150" y="1407161"/>
                  </a:moveTo>
                  <a:cubicBezTo>
                    <a:pt x="7882890" y="1463040"/>
                    <a:pt x="7962900" y="1551940"/>
                    <a:pt x="7999730" y="1537970"/>
                  </a:cubicBezTo>
                  <a:cubicBezTo>
                    <a:pt x="8042911" y="1521461"/>
                    <a:pt x="8084820" y="1309370"/>
                    <a:pt x="8069580" y="1295400"/>
                  </a:cubicBezTo>
                  <a:cubicBezTo>
                    <a:pt x="8064500" y="1290320"/>
                    <a:pt x="8055611" y="1300480"/>
                    <a:pt x="8040370" y="1305560"/>
                  </a:cubicBezTo>
                  <a:cubicBezTo>
                    <a:pt x="7999730" y="1320800"/>
                    <a:pt x="7804150" y="1407160"/>
                    <a:pt x="7804150" y="1407160"/>
                  </a:cubicBezTo>
                  <a:moveTo>
                    <a:pt x="8521700" y="1143000"/>
                  </a:moveTo>
                  <a:cubicBezTo>
                    <a:pt x="8548370" y="1148080"/>
                    <a:pt x="8587740" y="1122680"/>
                    <a:pt x="8587740" y="1121410"/>
                  </a:cubicBezTo>
                  <a:cubicBezTo>
                    <a:pt x="8586470" y="1120140"/>
                    <a:pt x="8521700" y="1143000"/>
                    <a:pt x="8521700" y="1143000"/>
                  </a:cubicBezTo>
                  <a:moveTo>
                    <a:pt x="8681720" y="6263641"/>
                  </a:moveTo>
                  <a:cubicBezTo>
                    <a:pt x="8816340" y="6178550"/>
                    <a:pt x="8779511" y="6059171"/>
                    <a:pt x="8759190" y="6055361"/>
                  </a:cubicBezTo>
                  <a:cubicBezTo>
                    <a:pt x="8742680" y="6051550"/>
                    <a:pt x="8712200" y="6101081"/>
                    <a:pt x="8698230" y="6131561"/>
                  </a:cubicBezTo>
                  <a:cubicBezTo>
                    <a:pt x="8682990" y="6168391"/>
                    <a:pt x="8681720" y="6263641"/>
                    <a:pt x="8681720" y="6263641"/>
                  </a:cubicBezTo>
                  <a:moveTo>
                    <a:pt x="9307830" y="3674111"/>
                  </a:moveTo>
                  <a:cubicBezTo>
                    <a:pt x="9665970" y="4204971"/>
                    <a:pt x="9777730" y="4126231"/>
                    <a:pt x="9848850" y="4152901"/>
                  </a:cubicBezTo>
                  <a:cubicBezTo>
                    <a:pt x="9914890" y="4175761"/>
                    <a:pt x="9955530" y="4292601"/>
                    <a:pt x="10010140" y="4296411"/>
                  </a:cubicBezTo>
                  <a:cubicBezTo>
                    <a:pt x="10057130" y="4301491"/>
                    <a:pt x="10153650" y="4222751"/>
                    <a:pt x="10154920" y="4207511"/>
                  </a:cubicBezTo>
                  <a:cubicBezTo>
                    <a:pt x="10154920" y="4203701"/>
                    <a:pt x="10147300" y="4204971"/>
                    <a:pt x="10143490" y="4197351"/>
                  </a:cubicBezTo>
                  <a:cubicBezTo>
                    <a:pt x="10107930" y="4133851"/>
                    <a:pt x="9917430" y="3375661"/>
                    <a:pt x="9939020" y="3107691"/>
                  </a:cubicBezTo>
                  <a:cubicBezTo>
                    <a:pt x="9952990" y="2945131"/>
                    <a:pt x="10121900" y="2786381"/>
                    <a:pt x="10079990" y="2725421"/>
                  </a:cubicBezTo>
                  <a:cubicBezTo>
                    <a:pt x="10041890" y="2672081"/>
                    <a:pt x="9864090" y="2689861"/>
                    <a:pt x="9757411" y="2722881"/>
                  </a:cubicBezTo>
                  <a:cubicBezTo>
                    <a:pt x="9630411" y="2759711"/>
                    <a:pt x="9423400" y="2868931"/>
                    <a:pt x="9378950" y="2975611"/>
                  </a:cubicBezTo>
                  <a:cubicBezTo>
                    <a:pt x="9340850" y="3068321"/>
                    <a:pt x="9455150" y="3194051"/>
                    <a:pt x="9446261" y="3304541"/>
                  </a:cubicBezTo>
                  <a:cubicBezTo>
                    <a:pt x="9437370" y="3426461"/>
                    <a:pt x="9307830" y="3674111"/>
                    <a:pt x="9307830" y="3674111"/>
                  </a:cubicBezTo>
                  <a:moveTo>
                    <a:pt x="11179810" y="3244851"/>
                  </a:moveTo>
                  <a:cubicBezTo>
                    <a:pt x="11414760" y="3134361"/>
                    <a:pt x="11643360" y="3061971"/>
                    <a:pt x="11642090" y="3040381"/>
                  </a:cubicBezTo>
                  <a:cubicBezTo>
                    <a:pt x="11642090" y="3030221"/>
                    <a:pt x="11612880" y="3023871"/>
                    <a:pt x="11586211" y="3022601"/>
                  </a:cubicBezTo>
                  <a:cubicBezTo>
                    <a:pt x="11527790" y="3020061"/>
                    <a:pt x="11347450" y="3091181"/>
                    <a:pt x="11301730" y="3075941"/>
                  </a:cubicBezTo>
                  <a:cubicBezTo>
                    <a:pt x="11283950" y="3070861"/>
                    <a:pt x="11282680" y="3042921"/>
                    <a:pt x="11271250" y="3045461"/>
                  </a:cubicBezTo>
                  <a:cubicBezTo>
                    <a:pt x="11245850" y="3050541"/>
                    <a:pt x="11179811" y="3244850"/>
                    <a:pt x="11179811" y="3244850"/>
                  </a:cubicBezTo>
                  <a:moveTo>
                    <a:pt x="11703050" y="6176011"/>
                  </a:moveTo>
                  <a:cubicBezTo>
                    <a:pt x="11855450" y="6029961"/>
                    <a:pt x="11826240" y="6023611"/>
                    <a:pt x="11826240" y="6023611"/>
                  </a:cubicBezTo>
                  <a:cubicBezTo>
                    <a:pt x="11824970" y="6022341"/>
                    <a:pt x="11789411" y="5989321"/>
                    <a:pt x="11776711" y="5977891"/>
                  </a:cubicBezTo>
                  <a:cubicBezTo>
                    <a:pt x="11769090" y="5970271"/>
                    <a:pt x="11764011" y="5957571"/>
                    <a:pt x="11757661" y="5960111"/>
                  </a:cubicBezTo>
                  <a:cubicBezTo>
                    <a:pt x="11739880" y="5965191"/>
                    <a:pt x="11703050" y="6176011"/>
                    <a:pt x="11703050" y="6176011"/>
                  </a:cubicBezTo>
                  <a:moveTo>
                    <a:pt x="13097511" y="5657851"/>
                  </a:moveTo>
                  <a:cubicBezTo>
                    <a:pt x="13125450" y="5688331"/>
                    <a:pt x="13134341" y="5674361"/>
                    <a:pt x="13136880" y="5673091"/>
                  </a:cubicBezTo>
                  <a:cubicBezTo>
                    <a:pt x="13138150" y="5670551"/>
                    <a:pt x="13131800" y="5650231"/>
                    <a:pt x="13130530" y="5643881"/>
                  </a:cubicBezTo>
                  <a:cubicBezTo>
                    <a:pt x="13130530" y="5641341"/>
                    <a:pt x="13131800" y="5638801"/>
                    <a:pt x="13129261" y="5637531"/>
                  </a:cubicBezTo>
                  <a:cubicBezTo>
                    <a:pt x="13125450" y="5636261"/>
                    <a:pt x="13097511" y="5657851"/>
                    <a:pt x="13097511" y="5657851"/>
                  </a:cubicBezTo>
                  <a:moveTo>
                    <a:pt x="13161011" y="1974851"/>
                  </a:moveTo>
                  <a:cubicBezTo>
                    <a:pt x="13232130" y="2388871"/>
                    <a:pt x="13379450" y="2414271"/>
                    <a:pt x="13436600" y="2402841"/>
                  </a:cubicBezTo>
                  <a:cubicBezTo>
                    <a:pt x="13470891" y="2395221"/>
                    <a:pt x="13478511" y="2368551"/>
                    <a:pt x="13510261" y="2339341"/>
                  </a:cubicBezTo>
                  <a:cubicBezTo>
                    <a:pt x="13581380" y="2273301"/>
                    <a:pt x="13850620" y="2059941"/>
                    <a:pt x="13835380" y="2018031"/>
                  </a:cubicBezTo>
                  <a:cubicBezTo>
                    <a:pt x="13827761" y="1996441"/>
                    <a:pt x="13760450" y="2012951"/>
                    <a:pt x="13699491" y="2009141"/>
                  </a:cubicBezTo>
                  <a:cubicBezTo>
                    <a:pt x="13578841" y="2001521"/>
                    <a:pt x="13161011" y="1974851"/>
                    <a:pt x="13161011" y="1974851"/>
                  </a:cubicBezTo>
                  <a:moveTo>
                    <a:pt x="7360920" y="4469131"/>
                  </a:moveTo>
                  <a:cubicBezTo>
                    <a:pt x="7360920" y="4467861"/>
                    <a:pt x="7360920" y="4467861"/>
                    <a:pt x="7360920" y="4467861"/>
                  </a:cubicBezTo>
                  <a:cubicBezTo>
                    <a:pt x="7360920" y="4467861"/>
                    <a:pt x="7360920" y="4469131"/>
                    <a:pt x="7360920" y="4469131"/>
                  </a:cubicBezTo>
                </a:path>
              </a:pathLst>
            </a:custGeom>
            <a:solidFill>
              <a:srgbClr val="F9F6EB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3464046" y="2351177"/>
            <a:ext cx="11332985" cy="7465604"/>
          </a:xfrm>
          <a:custGeom>
            <a:avLst/>
            <a:gdLst/>
            <a:ahLst/>
            <a:cxnLst/>
            <a:rect r="r" b="b" t="t" l="l"/>
            <a:pathLst>
              <a:path h="7465604" w="11332985">
                <a:moveTo>
                  <a:pt x="0" y="0"/>
                </a:moveTo>
                <a:lnTo>
                  <a:pt x="11332985" y="0"/>
                </a:lnTo>
                <a:lnTo>
                  <a:pt x="11332985" y="7465604"/>
                </a:lnTo>
                <a:lnTo>
                  <a:pt x="0" y="74656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260512" y="1431056"/>
            <a:ext cx="930355" cy="930355"/>
            <a:chOff x="0" y="0"/>
            <a:chExt cx="1184910" cy="118491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9944" y="42616"/>
              <a:ext cx="1067656" cy="1092349"/>
            </a:xfrm>
            <a:custGeom>
              <a:avLst/>
              <a:gdLst/>
              <a:ahLst/>
              <a:cxnLst/>
              <a:rect r="r" b="b" t="t" l="l"/>
              <a:pathLst>
                <a:path h="1092349" w="1067656">
                  <a:moveTo>
                    <a:pt x="1067656" y="384104"/>
                  </a:moveTo>
                  <a:cubicBezTo>
                    <a:pt x="1067656" y="728274"/>
                    <a:pt x="1028286" y="815904"/>
                    <a:pt x="976216" y="883214"/>
                  </a:cubicBezTo>
                  <a:cubicBezTo>
                    <a:pt x="924146" y="949254"/>
                    <a:pt x="846676" y="1008944"/>
                    <a:pt x="770476" y="1044504"/>
                  </a:cubicBezTo>
                  <a:cubicBezTo>
                    <a:pt x="693006" y="1078794"/>
                    <a:pt x="597756" y="1096574"/>
                    <a:pt x="512666" y="1091494"/>
                  </a:cubicBezTo>
                  <a:cubicBezTo>
                    <a:pt x="428846" y="1086414"/>
                    <a:pt x="336136" y="1057204"/>
                    <a:pt x="263746" y="1012754"/>
                  </a:cubicBezTo>
                  <a:cubicBezTo>
                    <a:pt x="191356" y="969574"/>
                    <a:pt x="122776" y="900994"/>
                    <a:pt x="78326" y="828604"/>
                  </a:cubicBezTo>
                  <a:cubicBezTo>
                    <a:pt x="35146" y="756214"/>
                    <a:pt x="5936" y="663504"/>
                    <a:pt x="856" y="578414"/>
                  </a:cubicBezTo>
                  <a:cubicBezTo>
                    <a:pt x="-4224" y="494594"/>
                    <a:pt x="13556" y="399344"/>
                    <a:pt x="47846" y="321874"/>
                  </a:cubicBezTo>
                  <a:cubicBezTo>
                    <a:pt x="82136" y="244404"/>
                    <a:pt x="143096" y="168204"/>
                    <a:pt x="209136" y="116134"/>
                  </a:cubicBezTo>
                  <a:cubicBezTo>
                    <a:pt x="275176" y="64064"/>
                    <a:pt x="364076" y="23424"/>
                    <a:pt x="447896" y="8184"/>
                  </a:cubicBezTo>
                  <a:cubicBezTo>
                    <a:pt x="530446" y="-7056"/>
                    <a:pt x="628236" y="-706"/>
                    <a:pt x="708246" y="24694"/>
                  </a:cubicBezTo>
                  <a:cubicBezTo>
                    <a:pt x="789526" y="50094"/>
                    <a:pt x="931766" y="159314"/>
                    <a:pt x="931766" y="159314"/>
                  </a:cubicBezTo>
                </a:path>
              </a:pathLst>
            </a:custGeom>
            <a:solidFill>
              <a:srgbClr val="F9F6E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356985" y="1226637"/>
            <a:ext cx="8671344" cy="1473809"/>
            <a:chOff x="0" y="0"/>
            <a:chExt cx="11043920" cy="187706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6943" y="46831"/>
              <a:ext cx="10949988" cy="1779540"/>
            </a:xfrm>
            <a:custGeom>
              <a:avLst/>
              <a:gdLst/>
              <a:ahLst/>
              <a:cxnLst/>
              <a:rect r="r" b="b" t="t" l="l"/>
              <a:pathLst>
                <a:path h="1779540" w="10949988">
                  <a:moveTo>
                    <a:pt x="10388647" y="1364139"/>
                  </a:moveTo>
                  <a:cubicBezTo>
                    <a:pt x="9102137" y="1375569"/>
                    <a:pt x="9037367" y="1359059"/>
                    <a:pt x="8750347" y="1353979"/>
                  </a:cubicBezTo>
                  <a:cubicBezTo>
                    <a:pt x="7879127" y="1338739"/>
                    <a:pt x="4376467" y="1409859"/>
                    <a:pt x="3486197" y="1402239"/>
                  </a:cubicBezTo>
                  <a:cubicBezTo>
                    <a:pt x="3183937" y="1399699"/>
                    <a:pt x="3081067" y="1388269"/>
                    <a:pt x="2877867" y="1385729"/>
                  </a:cubicBezTo>
                  <a:cubicBezTo>
                    <a:pt x="2673397" y="1383189"/>
                    <a:pt x="2461307" y="1394619"/>
                    <a:pt x="2263187" y="1389539"/>
                  </a:cubicBezTo>
                  <a:cubicBezTo>
                    <a:pt x="2073957" y="1384459"/>
                    <a:pt x="1897427" y="1371759"/>
                    <a:pt x="1712007" y="1356519"/>
                  </a:cubicBezTo>
                  <a:cubicBezTo>
                    <a:pt x="1521507" y="1340009"/>
                    <a:pt x="1212897" y="1400969"/>
                    <a:pt x="1135427" y="1295559"/>
                  </a:cubicBezTo>
                  <a:cubicBezTo>
                    <a:pt x="1056687" y="1185069"/>
                    <a:pt x="1206547" y="839629"/>
                    <a:pt x="1264967" y="691039"/>
                  </a:cubicBezTo>
                  <a:cubicBezTo>
                    <a:pt x="1303067" y="594519"/>
                    <a:pt x="1337357" y="495459"/>
                    <a:pt x="1398317" y="467519"/>
                  </a:cubicBezTo>
                  <a:cubicBezTo>
                    <a:pt x="1454197" y="442119"/>
                    <a:pt x="1541827" y="481489"/>
                    <a:pt x="1607867" y="504349"/>
                  </a:cubicBezTo>
                  <a:cubicBezTo>
                    <a:pt x="1673907" y="528479"/>
                    <a:pt x="1738677" y="564039"/>
                    <a:pt x="1794557" y="605949"/>
                  </a:cubicBezTo>
                  <a:cubicBezTo>
                    <a:pt x="1849167" y="649129"/>
                    <a:pt x="1899967" y="703739"/>
                    <a:pt x="1938067" y="762159"/>
                  </a:cubicBezTo>
                  <a:cubicBezTo>
                    <a:pt x="1976167" y="820579"/>
                    <a:pt x="2006647" y="889159"/>
                    <a:pt x="2024427" y="956469"/>
                  </a:cubicBezTo>
                  <a:cubicBezTo>
                    <a:pt x="2042207" y="1023779"/>
                    <a:pt x="2049827" y="1097439"/>
                    <a:pt x="2044747" y="1167289"/>
                  </a:cubicBezTo>
                  <a:cubicBezTo>
                    <a:pt x="2039667" y="1237139"/>
                    <a:pt x="2023157" y="1309529"/>
                    <a:pt x="1996487" y="1374299"/>
                  </a:cubicBezTo>
                  <a:cubicBezTo>
                    <a:pt x="1969817" y="1437799"/>
                    <a:pt x="1930447" y="1501299"/>
                    <a:pt x="1884727" y="1554639"/>
                  </a:cubicBezTo>
                  <a:cubicBezTo>
                    <a:pt x="1839007" y="1606709"/>
                    <a:pt x="1781857" y="1654969"/>
                    <a:pt x="1720897" y="1689259"/>
                  </a:cubicBezTo>
                  <a:cubicBezTo>
                    <a:pt x="1661207" y="1724819"/>
                    <a:pt x="1591357" y="1751489"/>
                    <a:pt x="1522777" y="1765459"/>
                  </a:cubicBezTo>
                  <a:cubicBezTo>
                    <a:pt x="1455467" y="1779429"/>
                    <a:pt x="1380537" y="1783239"/>
                    <a:pt x="1310687" y="1774349"/>
                  </a:cubicBezTo>
                  <a:cubicBezTo>
                    <a:pt x="1242107" y="1765459"/>
                    <a:pt x="1170987" y="1745139"/>
                    <a:pt x="1107487" y="1714659"/>
                  </a:cubicBezTo>
                  <a:cubicBezTo>
                    <a:pt x="1045257" y="1685449"/>
                    <a:pt x="983027" y="1642269"/>
                    <a:pt x="933497" y="1594009"/>
                  </a:cubicBezTo>
                  <a:cubicBezTo>
                    <a:pt x="883967" y="1544479"/>
                    <a:pt x="839517" y="1484789"/>
                    <a:pt x="807767" y="1422559"/>
                  </a:cubicBezTo>
                  <a:cubicBezTo>
                    <a:pt x="776017" y="1361599"/>
                    <a:pt x="753157" y="1290479"/>
                    <a:pt x="741727" y="1220629"/>
                  </a:cubicBezTo>
                  <a:cubicBezTo>
                    <a:pt x="731567" y="1152049"/>
                    <a:pt x="732837" y="1078389"/>
                    <a:pt x="744267" y="1008539"/>
                  </a:cubicBezTo>
                  <a:cubicBezTo>
                    <a:pt x="756967" y="939959"/>
                    <a:pt x="781097" y="870109"/>
                    <a:pt x="815387" y="809149"/>
                  </a:cubicBezTo>
                  <a:cubicBezTo>
                    <a:pt x="848407" y="748189"/>
                    <a:pt x="894127" y="688499"/>
                    <a:pt x="946197" y="641509"/>
                  </a:cubicBezTo>
                  <a:cubicBezTo>
                    <a:pt x="996997" y="594519"/>
                    <a:pt x="1059227" y="553879"/>
                    <a:pt x="1122727" y="524669"/>
                  </a:cubicBezTo>
                  <a:cubicBezTo>
                    <a:pt x="1186227" y="496729"/>
                    <a:pt x="1258617" y="477679"/>
                    <a:pt x="1328467" y="471329"/>
                  </a:cubicBezTo>
                  <a:cubicBezTo>
                    <a:pt x="1397047" y="463709"/>
                    <a:pt x="1471977" y="468789"/>
                    <a:pt x="1539287" y="485299"/>
                  </a:cubicBezTo>
                  <a:cubicBezTo>
                    <a:pt x="1607867" y="500539"/>
                    <a:pt x="1676447" y="529749"/>
                    <a:pt x="1736137" y="566579"/>
                  </a:cubicBezTo>
                  <a:cubicBezTo>
                    <a:pt x="1794557" y="602139"/>
                    <a:pt x="1851707" y="651669"/>
                    <a:pt x="1896157" y="705009"/>
                  </a:cubicBezTo>
                  <a:cubicBezTo>
                    <a:pt x="1940607" y="759619"/>
                    <a:pt x="1977437" y="823119"/>
                    <a:pt x="2002837" y="889159"/>
                  </a:cubicBezTo>
                  <a:cubicBezTo>
                    <a:pt x="2028237" y="953929"/>
                    <a:pt x="2042207" y="1026319"/>
                    <a:pt x="2046017" y="1096169"/>
                  </a:cubicBezTo>
                  <a:cubicBezTo>
                    <a:pt x="2048557" y="1166019"/>
                    <a:pt x="2039667" y="1239679"/>
                    <a:pt x="2020617" y="1306989"/>
                  </a:cubicBezTo>
                  <a:cubicBezTo>
                    <a:pt x="2000297" y="1374299"/>
                    <a:pt x="1968547" y="1441609"/>
                    <a:pt x="1927907" y="1498759"/>
                  </a:cubicBezTo>
                  <a:cubicBezTo>
                    <a:pt x="1888537" y="1555909"/>
                    <a:pt x="1836467" y="1609249"/>
                    <a:pt x="1780587" y="1651159"/>
                  </a:cubicBezTo>
                  <a:cubicBezTo>
                    <a:pt x="1724707" y="1691799"/>
                    <a:pt x="1658667" y="1726089"/>
                    <a:pt x="1591357" y="1747679"/>
                  </a:cubicBezTo>
                  <a:cubicBezTo>
                    <a:pt x="1525317" y="1769269"/>
                    <a:pt x="1466897" y="1778159"/>
                    <a:pt x="1381807" y="1779429"/>
                  </a:cubicBezTo>
                  <a:cubicBezTo>
                    <a:pt x="1253537" y="1780699"/>
                    <a:pt x="1063037" y="1771809"/>
                    <a:pt x="897937" y="1717199"/>
                  </a:cubicBezTo>
                  <a:cubicBezTo>
                    <a:pt x="701087" y="1652429"/>
                    <a:pt x="442007" y="1530509"/>
                    <a:pt x="290877" y="1381919"/>
                  </a:cubicBezTo>
                  <a:cubicBezTo>
                    <a:pt x="153717" y="1248569"/>
                    <a:pt x="24177" y="1069499"/>
                    <a:pt x="3857" y="894239"/>
                  </a:cubicBezTo>
                  <a:cubicBezTo>
                    <a:pt x="-16463" y="708819"/>
                    <a:pt x="43227" y="442119"/>
                    <a:pt x="189277" y="297339"/>
                  </a:cubicBezTo>
                  <a:cubicBezTo>
                    <a:pt x="372157" y="113189"/>
                    <a:pt x="863647" y="30639"/>
                    <a:pt x="1140507" y="3969"/>
                  </a:cubicBezTo>
                  <a:cubicBezTo>
                    <a:pt x="1347517" y="-16351"/>
                    <a:pt x="1508807" y="47149"/>
                    <a:pt x="1694227" y="63659"/>
                  </a:cubicBezTo>
                  <a:cubicBezTo>
                    <a:pt x="1882187" y="80169"/>
                    <a:pt x="2037127" y="91599"/>
                    <a:pt x="2263187" y="101759"/>
                  </a:cubicBezTo>
                  <a:cubicBezTo>
                    <a:pt x="2593387" y="115729"/>
                    <a:pt x="2946447" y="118269"/>
                    <a:pt x="3486197" y="127159"/>
                  </a:cubicBezTo>
                  <a:cubicBezTo>
                    <a:pt x="4544107" y="142399"/>
                    <a:pt x="7385097" y="155099"/>
                    <a:pt x="8181387" y="167799"/>
                  </a:cubicBezTo>
                  <a:cubicBezTo>
                    <a:pt x="8453168" y="171609"/>
                    <a:pt x="8542068" y="170339"/>
                    <a:pt x="8727487" y="179229"/>
                  </a:cubicBezTo>
                  <a:cubicBezTo>
                    <a:pt x="8921797" y="189389"/>
                    <a:pt x="9095787" y="216059"/>
                    <a:pt x="9323118" y="226219"/>
                  </a:cubicBezTo>
                  <a:cubicBezTo>
                    <a:pt x="9626647" y="240189"/>
                    <a:pt x="10201957" y="227489"/>
                    <a:pt x="10388647" y="240189"/>
                  </a:cubicBezTo>
                  <a:cubicBezTo>
                    <a:pt x="10454687" y="245269"/>
                    <a:pt x="10478818" y="246539"/>
                    <a:pt x="10521997" y="256699"/>
                  </a:cubicBezTo>
                  <a:cubicBezTo>
                    <a:pt x="10566447" y="266859"/>
                    <a:pt x="10609627" y="283369"/>
                    <a:pt x="10648997" y="304959"/>
                  </a:cubicBezTo>
                  <a:cubicBezTo>
                    <a:pt x="10688368" y="325279"/>
                    <a:pt x="10726468" y="351949"/>
                    <a:pt x="10760757" y="381159"/>
                  </a:cubicBezTo>
                  <a:cubicBezTo>
                    <a:pt x="10793777" y="411639"/>
                    <a:pt x="10825527" y="445929"/>
                    <a:pt x="10850927" y="482759"/>
                  </a:cubicBezTo>
                  <a:cubicBezTo>
                    <a:pt x="10876327" y="519589"/>
                    <a:pt x="10897918" y="561499"/>
                    <a:pt x="10913157" y="603409"/>
                  </a:cubicBezTo>
                  <a:cubicBezTo>
                    <a:pt x="10929668" y="645319"/>
                    <a:pt x="10939827" y="689769"/>
                    <a:pt x="10946177" y="734219"/>
                  </a:cubicBezTo>
                  <a:cubicBezTo>
                    <a:pt x="10951257" y="778669"/>
                    <a:pt x="10951257" y="825659"/>
                    <a:pt x="10946177" y="870109"/>
                  </a:cubicBezTo>
                  <a:cubicBezTo>
                    <a:pt x="10939827" y="914559"/>
                    <a:pt x="10929668" y="959009"/>
                    <a:pt x="10913157" y="1000919"/>
                  </a:cubicBezTo>
                  <a:cubicBezTo>
                    <a:pt x="10897918" y="1042829"/>
                    <a:pt x="10876327" y="1084739"/>
                    <a:pt x="10850927" y="1121569"/>
                  </a:cubicBezTo>
                  <a:cubicBezTo>
                    <a:pt x="10824257" y="1158399"/>
                    <a:pt x="10793777" y="1192689"/>
                    <a:pt x="10760757" y="1223169"/>
                  </a:cubicBezTo>
                  <a:cubicBezTo>
                    <a:pt x="10726468" y="1252379"/>
                    <a:pt x="10688368" y="1279049"/>
                    <a:pt x="10648997" y="1299369"/>
                  </a:cubicBezTo>
                  <a:cubicBezTo>
                    <a:pt x="10609627" y="1320959"/>
                    <a:pt x="10566447" y="1337469"/>
                    <a:pt x="10521997" y="1347629"/>
                  </a:cubicBezTo>
                  <a:cubicBezTo>
                    <a:pt x="10478818" y="1357789"/>
                    <a:pt x="10387377" y="1364139"/>
                    <a:pt x="10387377" y="1364139"/>
                  </a:cubicBezTo>
                </a:path>
              </a:pathLst>
            </a:custGeom>
            <a:solidFill>
              <a:srgbClr val="F9F6EB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5798214" y="1431056"/>
            <a:ext cx="6698222" cy="828786"/>
          </a:xfrm>
          <a:custGeom>
            <a:avLst/>
            <a:gdLst/>
            <a:ahLst/>
            <a:cxnLst/>
            <a:rect r="r" b="b" t="t" l="l"/>
            <a:pathLst>
              <a:path h="828786" w="6698222">
                <a:moveTo>
                  <a:pt x="0" y="0"/>
                </a:moveTo>
                <a:lnTo>
                  <a:pt x="6698223" y="0"/>
                </a:lnTo>
                <a:lnTo>
                  <a:pt x="6698223" y="828786"/>
                </a:lnTo>
                <a:lnTo>
                  <a:pt x="0" y="8287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8017"/>
            <a:ext cx="18294651" cy="10210966"/>
          </a:xfrm>
          <a:custGeom>
            <a:avLst/>
            <a:gdLst/>
            <a:ahLst/>
            <a:cxnLst/>
            <a:rect r="r" b="b" t="t" l="l"/>
            <a:pathLst>
              <a:path h="10210966" w="18294651">
                <a:moveTo>
                  <a:pt x="0" y="0"/>
                </a:moveTo>
                <a:lnTo>
                  <a:pt x="18294651" y="0"/>
                </a:lnTo>
                <a:lnTo>
                  <a:pt x="18294651" y="10210966"/>
                </a:lnTo>
                <a:lnTo>
                  <a:pt x="0" y="102109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430106" y="9816781"/>
            <a:ext cx="3063290" cy="306329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9F6E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8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026431" y="4954039"/>
            <a:ext cx="430775" cy="373937"/>
            <a:chOff x="0" y="0"/>
            <a:chExt cx="548640" cy="4762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4420" y="50800"/>
              <a:ext cx="453377" cy="374113"/>
            </a:xfrm>
            <a:custGeom>
              <a:avLst/>
              <a:gdLst/>
              <a:ahLst/>
              <a:cxnLst/>
              <a:rect r="r" b="b" t="t" l="l"/>
              <a:pathLst>
                <a:path h="374113" w="453377">
                  <a:moveTo>
                    <a:pt x="208310" y="294640"/>
                  </a:moveTo>
                  <a:cubicBezTo>
                    <a:pt x="104170" y="368300"/>
                    <a:pt x="86390" y="377190"/>
                    <a:pt x="68610" y="373380"/>
                  </a:cubicBezTo>
                  <a:cubicBezTo>
                    <a:pt x="48290" y="370840"/>
                    <a:pt x="19080" y="353060"/>
                    <a:pt x="8920" y="334010"/>
                  </a:cubicBezTo>
                  <a:cubicBezTo>
                    <a:pt x="-2510" y="314960"/>
                    <a:pt x="30" y="279400"/>
                    <a:pt x="6380" y="261620"/>
                  </a:cubicBezTo>
                  <a:cubicBezTo>
                    <a:pt x="11460" y="248920"/>
                    <a:pt x="17810" y="242570"/>
                    <a:pt x="30510" y="232410"/>
                  </a:cubicBezTo>
                  <a:cubicBezTo>
                    <a:pt x="55910" y="213360"/>
                    <a:pt x="121950" y="200660"/>
                    <a:pt x="167670" y="170180"/>
                  </a:cubicBezTo>
                  <a:cubicBezTo>
                    <a:pt x="223550" y="132080"/>
                    <a:pt x="288320" y="31750"/>
                    <a:pt x="336580" y="11430"/>
                  </a:cubicBezTo>
                  <a:cubicBezTo>
                    <a:pt x="363250" y="0"/>
                    <a:pt x="389920" y="0"/>
                    <a:pt x="408970" y="7620"/>
                  </a:cubicBezTo>
                  <a:cubicBezTo>
                    <a:pt x="424210" y="12700"/>
                    <a:pt x="436910" y="26670"/>
                    <a:pt x="444530" y="40640"/>
                  </a:cubicBezTo>
                  <a:cubicBezTo>
                    <a:pt x="452150" y="54610"/>
                    <a:pt x="454690" y="73660"/>
                    <a:pt x="452150" y="88900"/>
                  </a:cubicBezTo>
                  <a:cubicBezTo>
                    <a:pt x="449610" y="104140"/>
                    <a:pt x="440720" y="121920"/>
                    <a:pt x="429290" y="133350"/>
                  </a:cubicBezTo>
                  <a:cubicBezTo>
                    <a:pt x="417860" y="143510"/>
                    <a:pt x="401350" y="153670"/>
                    <a:pt x="384840" y="153670"/>
                  </a:cubicBezTo>
                  <a:cubicBezTo>
                    <a:pt x="364520" y="153670"/>
                    <a:pt x="331500" y="140970"/>
                    <a:pt x="317530" y="127000"/>
                  </a:cubicBezTo>
                  <a:cubicBezTo>
                    <a:pt x="306100" y="115570"/>
                    <a:pt x="301020" y="96520"/>
                    <a:pt x="299750" y="81280"/>
                  </a:cubicBezTo>
                  <a:cubicBezTo>
                    <a:pt x="298480" y="66040"/>
                    <a:pt x="302290" y="46990"/>
                    <a:pt x="312450" y="34290"/>
                  </a:cubicBezTo>
                  <a:cubicBezTo>
                    <a:pt x="325150" y="19050"/>
                    <a:pt x="354360" y="0"/>
                    <a:pt x="375950" y="0"/>
                  </a:cubicBezTo>
                  <a:cubicBezTo>
                    <a:pt x="397540" y="0"/>
                    <a:pt x="428020" y="16510"/>
                    <a:pt x="439450" y="33020"/>
                  </a:cubicBezTo>
                  <a:cubicBezTo>
                    <a:pt x="452150" y="50800"/>
                    <a:pt x="458500" y="78740"/>
                    <a:pt x="448340" y="105410"/>
                  </a:cubicBezTo>
                  <a:cubicBezTo>
                    <a:pt x="428020" y="160020"/>
                    <a:pt x="307370" y="262890"/>
                    <a:pt x="236250" y="308610"/>
                  </a:cubicBezTo>
                  <a:cubicBezTo>
                    <a:pt x="180370" y="344170"/>
                    <a:pt x="110520" y="378460"/>
                    <a:pt x="68610" y="373380"/>
                  </a:cubicBezTo>
                  <a:cubicBezTo>
                    <a:pt x="43210" y="370840"/>
                    <a:pt x="19080" y="353060"/>
                    <a:pt x="8920" y="334010"/>
                  </a:cubicBezTo>
                  <a:cubicBezTo>
                    <a:pt x="-2510" y="314960"/>
                    <a:pt x="-2510" y="283210"/>
                    <a:pt x="6380" y="261620"/>
                  </a:cubicBezTo>
                  <a:cubicBezTo>
                    <a:pt x="16540" y="236220"/>
                    <a:pt x="49560" y="213360"/>
                    <a:pt x="74960" y="194310"/>
                  </a:cubicBezTo>
                  <a:cubicBezTo>
                    <a:pt x="96550" y="177800"/>
                    <a:pt x="125760" y="161290"/>
                    <a:pt x="146080" y="154940"/>
                  </a:cubicBezTo>
                  <a:cubicBezTo>
                    <a:pt x="160050" y="151130"/>
                    <a:pt x="171480" y="149860"/>
                    <a:pt x="182910" y="152400"/>
                  </a:cubicBezTo>
                  <a:cubicBezTo>
                    <a:pt x="194340" y="154940"/>
                    <a:pt x="207040" y="158750"/>
                    <a:pt x="215930" y="167640"/>
                  </a:cubicBezTo>
                  <a:cubicBezTo>
                    <a:pt x="227360" y="177800"/>
                    <a:pt x="241330" y="198120"/>
                    <a:pt x="243870" y="214630"/>
                  </a:cubicBezTo>
                  <a:cubicBezTo>
                    <a:pt x="247680" y="231140"/>
                    <a:pt x="241330" y="254000"/>
                    <a:pt x="233710" y="267970"/>
                  </a:cubicBezTo>
                  <a:cubicBezTo>
                    <a:pt x="228630" y="279400"/>
                    <a:pt x="208310" y="294640"/>
                    <a:pt x="208310" y="294640"/>
                  </a:cubicBezTo>
                </a:path>
              </a:pathLst>
            </a:custGeom>
            <a:solidFill>
              <a:srgbClr val="F9F6E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5812040" y="4855319"/>
            <a:ext cx="641177" cy="447727"/>
            <a:chOff x="0" y="0"/>
            <a:chExt cx="816610" cy="5702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0664" y="50662"/>
              <a:ext cx="715146" cy="468636"/>
            </a:xfrm>
            <a:custGeom>
              <a:avLst/>
              <a:gdLst/>
              <a:ahLst/>
              <a:cxnLst/>
              <a:rect r="r" b="b" t="t" l="l"/>
              <a:pathLst>
                <a:path h="468636" w="715146">
                  <a:moveTo>
                    <a:pt x="642756" y="274458"/>
                  </a:moveTo>
                  <a:cubicBezTo>
                    <a:pt x="325256" y="278268"/>
                    <a:pt x="212226" y="288428"/>
                    <a:pt x="155076" y="310018"/>
                  </a:cubicBezTo>
                  <a:cubicBezTo>
                    <a:pt x="122056" y="321448"/>
                    <a:pt x="106816" y="350658"/>
                    <a:pt x="82686" y="354468"/>
                  </a:cubicBezTo>
                  <a:cubicBezTo>
                    <a:pt x="62366" y="358278"/>
                    <a:pt x="35696" y="349388"/>
                    <a:pt x="21726" y="337958"/>
                  </a:cubicBezTo>
                  <a:cubicBezTo>
                    <a:pt x="9026" y="327798"/>
                    <a:pt x="136" y="310018"/>
                    <a:pt x="136" y="294778"/>
                  </a:cubicBezTo>
                  <a:cubicBezTo>
                    <a:pt x="-1134" y="276998"/>
                    <a:pt x="6486" y="256678"/>
                    <a:pt x="24266" y="236358"/>
                  </a:cubicBezTo>
                  <a:cubicBezTo>
                    <a:pt x="61096" y="193178"/>
                    <a:pt x="209686" y="138568"/>
                    <a:pt x="264296" y="95388"/>
                  </a:cubicBezTo>
                  <a:cubicBezTo>
                    <a:pt x="298586" y="68718"/>
                    <a:pt x="315096" y="33158"/>
                    <a:pt x="337956" y="17918"/>
                  </a:cubicBezTo>
                  <a:cubicBezTo>
                    <a:pt x="354466" y="6488"/>
                    <a:pt x="368436" y="-1132"/>
                    <a:pt x="384946" y="138"/>
                  </a:cubicBezTo>
                  <a:cubicBezTo>
                    <a:pt x="402726" y="1408"/>
                    <a:pt x="430666" y="16648"/>
                    <a:pt x="442096" y="30618"/>
                  </a:cubicBezTo>
                  <a:cubicBezTo>
                    <a:pt x="452256" y="43318"/>
                    <a:pt x="454796" y="64908"/>
                    <a:pt x="453526" y="78878"/>
                  </a:cubicBezTo>
                  <a:cubicBezTo>
                    <a:pt x="453526" y="91578"/>
                    <a:pt x="449716" y="99198"/>
                    <a:pt x="442096" y="110628"/>
                  </a:cubicBezTo>
                  <a:cubicBezTo>
                    <a:pt x="426856" y="130948"/>
                    <a:pt x="384946" y="185558"/>
                    <a:pt x="359546" y="184288"/>
                  </a:cubicBezTo>
                  <a:cubicBezTo>
                    <a:pt x="337956" y="183018"/>
                    <a:pt x="297316" y="134758"/>
                    <a:pt x="302396" y="116978"/>
                  </a:cubicBezTo>
                  <a:cubicBezTo>
                    <a:pt x="310016" y="90308"/>
                    <a:pt x="443366" y="62368"/>
                    <a:pt x="489086" y="66178"/>
                  </a:cubicBezTo>
                  <a:cubicBezTo>
                    <a:pt x="515756" y="69988"/>
                    <a:pt x="538616" y="81418"/>
                    <a:pt x="551316" y="97928"/>
                  </a:cubicBezTo>
                  <a:cubicBezTo>
                    <a:pt x="562746" y="114438"/>
                    <a:pt x="567826" y="139838"/>
                    <a:pt x="560206" y="167778"/>
                  </a:cubicBezTo>
                  <a:cubicBezTo>
                    <a:pt x="543696" y="223658"/>
                    <a:pt x="425586" y="383678"/>
                    <a:pt x="368436" y="393838"/>
                  </a:cubicBezTo>
                  <a:cubicBezTo>
                    <a:pt x="334146" y="400188"/>
                    <a:pt x="271916" y="365898"/>
                    <a:pt x="270646" y="341768"/>
                  </a:cubicBezTo>
                  <a:cubicBezTo>
                    <a:pt x="269376" y="301128"/>
                    <a:pt x="475116" y="174128"/>
                    <a:pt x="536076" y="162698"/>
                  </a:cubicBezTo>
                  <a:cubicBezTo>
                    <a:pt x="565286" y="157618"/>
                    <a:pt x="589416" y="166508"/>
                    <a:pt x="604656" y="180478"/>
                  </a:cubicBezTo>
                  <a:cubicBezTo>
                    <a:pt x="619896" y="194448"/>
                    <a:pt x="632596" y="226198"/>
                    <a:pt x="630056" y="246518"/>
                  </a:cubicBezTo>
                  <a:cubicBezTo>
                    <a:pt x="627516" y="266838"/>
                    <a:pt x="609736" y="293508"/>
                    <a:pt x="589416" y="303668"/>
                  </a:cubicBezTo>
                  <a:cubicBezTo>
                    <a:pt x="565286" y="316368"/>
                    <a:pt x="527186" y="296048"/>
                    <a:pt x="490356" y="302398"/>
                  </a:cubicBezTo>
                  <a:cubicBezTo>
                    <a:pt x="435746" y="313828"/>
                    <a:pt x="350656" y="387488"/>
                    <a:pt x="301126" y="383678"/>
                  </a:cubicBezTo>
                  <a:cubicBezTo>
                    <a:pt x="266836" y="379868"/>
                    <a:pt x="217306" y="345578"/>
                    <a:pt x="217306" y="327798"/>
                  </a:cubicBezTo>
                  <a:cubicBezTo>
                    <a:pt x="216036" y="311288"/>
                    <a:pt x="254136" y="293508"/>
                    <a:pt x="278266" y="279538"/>
                  </a:cubicBezTo>
                  <a:cubicBezTo>
                    <a:pt x="306206" y="264298"/>
                    <a:pt x="336686" y="261758"/>
                    <a:pt x="374786" y="241438"/>
                  </a:cubicBezTo>
                  <a:cubicBezTo>
                    <a:pt x="435746" y="205878"/>
                    <a:pt x="552586" y="95388"/>
                    <a:pt x="600846" y="69988"/>
                  </a:cubicBezTo>
                  <a:cubicBezTo>
                    <a:pt x="619896" y="59828"/>
                    <a:pt x="628786" y="56018"/>
                    <a:pt x="644026" y="56018"/>
                  </a:cubicBezTo>
                  <a:cubicBezTo>
                    <a:pt x="657996" y="56018"/>
                    <a:pt x="675776" y="62368"/>
                    <a:pt x="687206" y="71258"/>
                  </a:cubicBezTo>
                  <a:cubicBezTo>
                    <a:pt x="698636" y="80148"/>
                    <a:pt x="708796" y="95388"/>
                    <a:pt x="712606" y="108088"/>
                  </a:cubicBezTo>
                  <a:cubicBezTo>
                    <a:pt x="716416" y="122058"/>
                    <a:pt x="716416" y="141108"/>
                    <a:pt x="708796" y="153808"/>
                  </a:cubicBezTo>
                  <a:cubicBezTo>
                    <a:pt x="701176" y="170318"/>
                    <a:pt x="677046" y="193178"/>
                    <a:pt x="657996" y="196988"/>
                  </a:cubicBezTo>
                  <a:cubicBezTo>
                    <a:pt x="638946" y="200798"/>
                    <a:pt x="608466" y="193178"/>
                    <a:pt x="593226" y="179208"/>
                  </a:cubicBezTo>
                  <a:cubicBezTo>
                    <a:pt x="579256" y="165238"/>
                    <a:pt x="569096" y="134758"/>
                    <a:pt x="572906" y="115708"/>
                  </a:cubicBezTo>
                  <a:cubicBezTo>
                    <a:pt x="575446" y="95388"/>
                    <a:pt x="597036" y="71258"/>
                    <a:pt x="613546" y="62368"/>
                  </a:cubicBezTo>
                  <a:cubicBezTo>
                    <a:pt x="627516" y="54748"/>
                    <a:pt x="645296" y="54748"/>
                    <a:pt x="659266" y="57288"/>
                  </a:cubicBezTo>
                  <a:cubicBezTo>
                    <a:pt x="673236" y="61098"/>
                    <a:pt x="688476" y="69988"/>
                    <a:pt x="697366" y="81418"/>
                  </a:cubicBezTo>
                  <a:cubicBezTo>
                    <a:pt x="707526" y="92848"/>
                    <a:pt x="715146" y="108088"/>
                    <a:pt x="715146" y="123328"/>
                  </a:cubicBezTo>
                  <a:cubicBezTo>
                    <a:pt x="713876" y="142378"/>
                    <a:pt x="704986" y="161428"/>
                    <a:pt x="685936" y="184288"/>
                  </a:cubicBezTo>
                  <a:cubicBezTo>
                    <a:pt x="645296" y="235088"/>
                    <a:pt x="496706" y="336688"/>
                    <a:pt x="430666" y="374788"/>
                  </a:cubicBezTo>
                  <a:cubicBezTo>
                    <a:pt x="393836" y="396378"/>
                    <a:pt x="373516" y="403998"/>
                    <a:pt x="336686" y="414158"/>
                  </a:cubicBezTo>
                  <a:cubicBezTo>
                    <a:pt x="288426" y="428128"/>
                    <a:pt x="194446" y="461148"/>
                    <a:pt x="161426" y="440828"/>
                  </a:cubicBezTo>
                  <a:cubicBezTo>
                    <a:pt x="136026" y="424318"/>
                    <a:pt x="120786" y="368438"/>
                    <a:pt x="130946" y="339228"/>
                  </a:cubicBezTo>
                  <a:cubicBezTo>
                    <a:pt x="142376" y="303668"/>
                    <a:pt x="204606" y="275728"/>
                    <a:pt x="243976" y="251598"/>
                  </a:cubicBezTo>
                  <a:cubicBezTo>
                    <a:pt x="280806" y="230008"/>
                    <a:pt x="316366" y="213498"/>
                    <a:pt x="360816" y="198258"/>
                  </a:cubicBezTo>
                  <a:cubicBezTo>
                    <a:pt x="412886" y="181748"/>
                    <a:pt x="494166" y="163968"/>
                    <a:pt x="536076" y="162698"/>
                  </a:cubicBezTo>
                  <a:cubicBezTo>
                    <a:pt x="558936" y="162698"/>
                    <a:pt x="575446" y="160158"/>
                    <a:pt x="589416" y="170318"/>
                  </a:cubicBezTo>
                  <a:cubicBezTo>
                    <a:pt x="607196" y="180478"/>
                    <a:pt x="627516" y="207148"/>
                    <a:pt x="630056" y="227468"/>
                  </a:cubicBezTo>
                  <a:cubicBezTo>
                    <a:pt x="632596" y="249058"/>
                    <a:pt x="622436" y="270648"/>
                    <a:pt x="604656" y="293508"/>
                  </a:cubicBezTo>
                  <a:cubicBezTo>
                    <a:pt x="567826" y="339228"/>
                    <a:pt x="437016" y="417968"/>
                    <a:pt x="377326" y="444638"/>
                  </a:cubicBezTo>
                  <a:cubicBezTo>
                    <a:pt x="341766" y="459878"/>
                    <a:pt x="315096" y="472578"/>
                    <a:pt x="287156" y="467498"/>
                  </a:cubicBezTo>
                  <a:cubicBezTo>
                    <a:pt x="260486" y="463688"/>
                    <a:pt x="222386" y="440828"/>
                    <a:pt x="213496" y="416698"/>
                  </a:cubicBezTo>
                  <a:cubicBezTo>
                    <a:pt x="204606" y="390028"/>
                    <a:pt x="232546" y="340498"/>
                    <a:pt x="249056" y="307478"/>
                  </a:cubicBezTo>
                  <a:cubicBezTo>
                    <a:pt x="266836" y="273188"/>
                    <a:pt x="287156" y="249058"/>
                    <a:pt x="316366" y="216038"/>
                  </a:cubicBezTo>
                  <a:cubicBezTo>
                    <a:pt x="355736" y="171588"/>
                    <a:pt x="426856" y="81418"/>
                    <a:pt x="471306" y="68718"/>
                  </a:cubicBezTo>
                  <a:cubicBezTo>
                    <a:pt x="495436" y="62368"/>
                    <a:pt x="523376" y="75068"/>
                    <a:pt x="538616" y="85228"/>
                  </a:cubicBezTo>
                  <a:cubicBezTo>
                    <a:pt x="550046" y="91578"/>
                    <a:pt x="555126" y="101738"/>
                    <a:pt x="558936" y="114438"/>
                  </a:cubicBezTo>
                  <a:cubicBezTo>
                    <a:pt x="564016" y="128408"/>
                    <a:pt x="565286" y="151268"/>
                    <a:pt x="560206" y="167778"/>
                  </a:cubicBezTo>
                  <a:cubicBezTo>
                    <a:pt x="553856" y="183018"/>
                    <a:pt x="541156" y="196988"/>
                    <a:pt x="525916" y="207148"/>
                  </a:cubicBezTo>
                  <a:cubicBezTo>
                    <a:pt x="506866" y="219848"/>
                    <a:pt x="480196" y="224928"/>
                    <a:pt x="454796" y="232548"/>
                  </a:cubicBezTo>
                  <a:cubicBezTo>
                    <a:pt x="424316" y="241438"/>
                    <a:pt x="388756" y="254138"/>
                    <a:pt x="357006" y="254138"/>
                  </a:cubicBezTo>
                  <a:cubicBezTo>
                    <a:pt x="325256" y="254138"/>
                    <a:pt x="282076" y="256678"/>
                    <a:pt x="263026" y="236358"/>
                  </a:cubicBezTo>
                  <a:cubicBezTo>
                    <a:pt x="240166" y="210958"/>
                    <a:pt x="230006" y="134758"/>
                    <a:pt x="243976" y="97928"/>
                  </a:cubicBezTo>
                  <a:cubicBezTo>
                    <a:pt x="257946" y="62368"/>
                    <a:pt x="311286" y="33158"/>
                    <a:pt x="337956" y="17918"/>
                  </a:cubicBezTo>
                  <a:cubicBezTo>
                    <a:pt x="355736" y="7758"/>
                    <a:pt x="369706" y="138"/>
                    <a:pt x="384946" y="138"/>
                  </a:cubicBezTo>
                  <a:cubicBezTo>
                    <a:pt x="400186" y="138"/>
                    <a:pt x="419236" y="7758"/>
                    <a:pt x="430666" y="17918"/>
                  </a:cubicBezTo>
                  <a:cubicBezTo>
                    <a:pt x="443366" y="28078"/>
                    <a:pt x="450986" y="48398"/>
                    <a:pt x="453526" y="62368"/>
                  </a:cubicBezTo>
                  <a:cubicBezTo>
                    <a:pt x="456066" y="73798"/>
                    <a:pt x="454796" y="83958"/>
                    <a:pt x="449716" y="95388"/>
                  </a:cubicBezTo>
                  <a:cubicBezTo>
                    <a:pt x="443366" y="111898"/>
                    <a:pt x="428126" y="129678"/>
                    <a:pt x="412886" y="147458"/>
                  </a:cubicBezTo>
                  <a:cubicBezTo>
                    <a:pt x="391296" y="169048"/>
                    <a:pt x="368436" y="189368"/>
                    <a:pt x="332876" y="213498"/>
                  </a:cubicBezTo>
                  <a:cubicBezTo>
                    <a:pt x="276996" y="252868"/>
                    <a:pt x="142376" y="332878"/>
                    <a:pt x="99196" y="349388"/>
                  </a:cubicBezTo>
                  <a:cubicBezTo>
                    <a:pt x="83956" y="354468"/>
                    <a:pt x="78876" y="357008"/>
                    <a:pt x="67446" y="357008"/>
                  </a:cubicBezTo>
                  <a:cubicBezTo>
                    <a:pt x="53476" y="355738"/>
                    <a:pt x="33156" y="349388"/>
                    <a:pt x="21726" y="337958"/>
                  </a:cubicBezTo>
                  <a:cubicBezTo>
                    <a:pt x="9026" y="325258"/>
                    <a:pt x="136" y="294778"/>
                    <a:pt x="136" y="278268"/>
                  </a:cubicBezTo>
                  <a:cubicBezTo>
                    <a:pt x="136" y="266838"/>
                    <a:pt x="5216" y="257948"/>
                    <a:pt x="12836" y="247788"/>
                  </a:cubicBezTo>
                  <a:cubicBezTo>
                    <a:pt x="21726" y="236358"/>
                    <a:pt x="35696" y="224928"/>
                    <a:pt x="52206" y="214768"/>
                  </a:cubicBezTo>
                  <a:cubicBezTo>
                    <a:pt x="73796" y="202068"/>
                    <a:pt x="96656" y="190638"/>
                    <a:pt x="132216" y="179208"/>
                  </a:cubicBezTo>
                  <a:cubicBezTo>
                    <a:pt x="194446" y="161428"/>
                    <a:pt x="316366" y="139838"/>
                    <a:pt x="407806" y="133488"/>
                  </a:cubicBezTo>
                  <a:cubicBezTo>
                    <a:pt x="497976" y="127138"/>
                    <a:pt x="635136" y="123328"/>
                    <a:pt x="677046" y="139838"/>
                  </a:cubicBezTo>
                  <a:cubicBezTo>
                    <a:pt x="691016" y="144918"/>
                    <a:pt x="696096" y="152538"/>
                    <a:pt x="702446" y="162698"/>
                  </a:cubicBezTo>
                  <a:cubicBezTo>
                    <a:pt x="710066" y="174128"/>
                    <a:pt x="716416" y="195718"/>
                    <a:pt x="713876" y="210958"/>
                  </a:cubicBezTo>
                  <a:cubicBezTo>
                    <a:pt x="712606" y="227468"/>
                    <a:pt x="702446" y="246518"/>
                    <a:pt x="691016" y="256678"/>
                  </a:cubicBezTo>
                  <a:cubicBezTo>
                    <a:pt x="678316" y="266838"/>
                    <a:pt x="642756" y="274458"/>
                    <a:pt x="642756" y="274458"/>
                  </a:cubicBezTo>
                </a:path>
              </a:pathLst>
            </a:custGeom>
            <a:solidFill>
              <a:srgbClr val="F9F6E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5734261" y="4511298"/>
            <a:ext cx="1682217" cy="942321"/>
            <a:chOff x="0" y="0"/>
            <a:chExt cx="2142490" cy="12001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0777" y="48883"/>
              <a:ext cx="2042011" cy="1100624"/>
            </a:xfrm>
            <a:custGeom>
              <a:avLst/>
              <a:gdLst/>
              <a:ahLst/>
              <a:cxnLst/>
              <a:rect r="r" b="b" t="t" l="l"/>
              <a:pathLst>
                <a:path h="1100624" w="2042011">
                  <a:moveTo>
                    <a:pt x="712493" y="485787"/>
                  </a:moveTo>
                  <a:cubicBezTo>
                    <a:pt x="568983" y="517537"/>
                    <a:pt x="510563" y="577227"/>
                    <a:pt x="468653" y="628027"/>
                  </a:cubicBezTo>
                  <a:cubicBezTo>
                    <a:pt x="425473" y="681367"/>
                    <a:pt x="348003" y="791857"/>
                    <a:pt x="361973" y="812177"/>
                  </a:cubicBezTo>
                  <a:cubicBezTo>
                    <a:pt x="372133" y="826147"/>
                    <a:pt x="429283" y="807097"/>
                    <a:pt x="463573" y="795667"/>
                  </a:cubicBezTo>
                  <a:cubicBezTo>
                    <a:pt x="501673" y="782967"/>
                    <a:pt x="544853" y="757567"/>
                    <a:pt x="577873" y="733437"/>
                  </a:cubicBezTo>
                  <a:cubicBezTo>
                    <a:pt x="605813" y="711847"/>
                    <a:pt x="632483" y="688987"/>
                    <a:pt x="650263" y="661047"/>
                  </a:cubicBezTo>
                  <a:cubicBezTo>
                    <a:pt x="668043" y="631837"/>
                    <a:pt x="679473" y="595007"/>
                    <a:pt x="684553" y="560717"/>
                  </a:cubicBezTo>
                  <a:cubicBezTo>
                    <a:pt x="689633" y="526427"/>
                    <a:pt x="687093" y="488327"/>
                    <a:pt x="679473" y="456577"/>
                  </a:cubicBezTo>
                  <a:cubicBezTo>
                    <a:pt x="671853" y="426097"/>
                    <a:pt x="662963" y="396887"/>
                    <a:pt x="641373" y="371487"/>
                  </a:cubicBezTo>
                  <a:cubicBezTo>
                    <a:pt x="614703" y="341007"/>
                    <a:pt x="561363" y="301637"/>
                    <a:pt x="520723" y="296557"/>
                  </a:cubicBezTo>
                  <a:cubicBezTo>
                    <a:pt x="485163" y="292747"/>
                    <a:pt x="443253" y="311797"/>
                    <a:pt x="412773" y="334657"/>
                  </a:cubicBezTo>
                  <a:cubicBezTo>
                    <a:pt x="379753" y="358787"/>
                    <a:pt x="360703" y="396887"/>
                    <a:pt x="332763" y="440067"/>
                  </a:cubicBezTo>
                  <a:cubicBezTo>
                    <a:pt x="292123" y="504837"/>
                    <a:pt x="234973" y="603897"/>
                    <a:pt x="199413" y="688987"/>
                  </a:cubicBezTo>
                  <a:cubicBezTo>
                    <a:pt x="165123" y="772807"/>
                    <a:pt x="101623" y="904887"/>
                    <a:pt x="121943" y="946797"/>
                  </a:cubicBezTo>
                  <a:cubicBezTo>
                    <a:pt x="132103" y="968387"/>
                    <a:pt x="165123" y="972197"/>
                    <a:pt x="194333" y="974737"/>
                  </a:cubicBezTo>
                  <a:cubicBezTo>
                    <a:pt x="237513" y="977277"/>
                    <a:pt x="299743" y="955687"/>
                    <a:pt x="358163" y="934097"/>
                  </a:cubicBezTo>
                  <a:cubicBezTo>
                    <a:pt x="435633" y="904887"/>
                    <a:pt x="532153" y="852817"/>
                    <a:pt x="610893" y="803287"/>
                  </a:cubicBezTo>
                  <a:cubicBezTo>
                    <a:pt x="687093" y="755027"/>
                    <a:pt x="765833" y="697877"/>
                    <a:pt x="825523" y="643267"/>
                  </a:cubicBezTo>
                  <a:cubicBezTo>
                    <a:pt x="876323" y="595007"/>
                    <a:pt x="922043" y="549287"/>
                    <a:pt x="953793" y="494677"/>
                  </a:cubicBezTo>
                  <a:cubicBezTo>
                    <a:pt x="984273" y="442607"/>
                    <a:pt x="999513" y="377837"/>
                    <a:pt x="1013483" y="325767"/>
                  </a:cubicBezTo>
                  <a:cubicBezTo>
                    <a:pt x="1026183" y="281317"/>
                    <a:pt x="1055393" y="215277"/>
                    <a:pt x="1040153" y="200037"/>
                  </a:cubicBezTo>
                  <a:cubicBezTo>
                    <a:pt x="1027453" y="187337"/>
                    <a:pt x="980463" y="202577"/>
                    <a:pt x="947443" y="221627"/>
                  </a:cubicBezTo>
                  <a:cubicBezTo>
                    <a:pt x="889023" y="257187"/>
                    <a:pt x="797583" y="384187"/>
                    <a:pt x="758213" y="438797"/>
                  </a:cubicBezTo>
                  <a:cubicBezTo>
                    <a:pt x="735353" y="469277"/>
                    <a:pt x="727733" y="502297"/>
                    <a:pt x="712493" y="514997"/>
                  </a:cubicBezTo>
                  <a:cubicBezTo>
                    <a:pt x="702333" y="523887"/>
                    <a:pt x="694713" y="526427"/>
                    <a:pt x="683283" y="526427"/>
                  </a:cubicBezTo>
                  <a:cubicBezTo>
                    <a:pt x="670583" y="527697"/>
                    <a:pt x="650263" y="526427"/>
                    <a:pt x="638833" y="517537"/>
                  </a:cubicBezTo>
                  <a:cubicBezTo>
                    <a:pt x="624863" y="507377"/>
                    <a:pt x="610893" y="481977"/>
                    <a:pt x="609623" y="464197"/>
                  </a:cubicBezTo>
                  <a:cubicBezTo>
                    <a:pt x="608353" y="450227"/>
                    <a:pt x="613433" y="434987"/>
                    <a:pt x="624863" y="421017"/>
                  </a:cubicBezTo>
                  <a:cubicBezTo>
                    <a:pt x="642643" y="400697"/>
                    <a:pt x="689633" y="393077"/>
                    <a:pt x="729003" y="366407"/>
                  </a:cubicBezTo>
                  <a:cubicBezTo>
                    <a:pt x="793773" y="324497"/>
                    <a:pt x="899183" y="187337"/>
                    <a:pt x="960143" y="178447"/>
                  </a:cubicBezTo>
                  <a:cubicBezTo>
                    <a:pt x="993163" y="173367"/>
                    <a:pt x="1042693" y="196227"/>
                    <a:pt x="1043963" y="210197"/>
                  </a:cubicBezTo>
                  <a:cubicBezTo>
                    <a:pt x="1043963" y="230517"/>
                    <a:pt x="918233" y="257187"/>
                    <a:pt x="864893" y="292747"/>
                  </a:cubicBezTo>
                  <a:cubicBezTo>
                    <a:pt x="812823" y="327037"/>
                    <a:pt x="774723" y="367677"/>
                    <a:pt x="723923" y="418477"/>
                  </a:cubicBezTo>
                  <a:cubicBezTo>
                    <a:pt x="659153" y="484517"/>
                    <a:pt x="572793" y="641997"/>
                    <a:pt x="513103" y="661047"/>
                  </a:cubicBezTo>
                  <a:cubicBezTo>
                    <a:pt x="481353" y="671207"/>
                    <a:pt x="426743" y="648347"/>
                    <a:pt x="426743" y="640727"/>
                  </a:cubicBezTo>
                  <a:cubicBezTo>
                    <a:pt x="426743" y="628027"/>
                    <a:pt x="546123" y="622947"/>
                    <a:pt x="642643" y="596277"/>
                  </a:cubicBezTo>
                  <a:cubicBezTo>
                    <a:pt x="852193" y="537857"/>
                    <a:pt x="1410993" y="347357"/>
                    <a:pt x="1614193" y="258457"/>
                  </a:cubicBezTo>
                  <a:cubicBezTo>
                    <a:pt x="1710713" y="216547"/>
                    <a:pt x="1760243" y="186067"/>
                    <a:pt x="1821203" y="147967"/>
                  </a:cubicBezTo>
                  <a:cubicBezTo>
                    <a:pt x="1873273" y="113677"/>
                    <a:pt x="1924073" y="55257"/>
                    <a:pt x="1959633" y="43827"/>
                  </a:cubicBezTo>
                  <a:cubicBezTo>
                    <a:pt x="1976143" y="38747"/>
                    <a:pt x="1990113" y="40017"/>
                    <a:pt x="2002813" y="45097"/>
                  </a:cubicBezTo>
                  <a:cubicBezTo>
                    <a:pt x="2015513" y="50177"/>
                    <a:pt x="2029483" y="62877"/>
                    <a:pt x="2035833" y="75577"/>
                  </a:cubicBezTo>
                  <a:cubicBezTo>
                    <a:pt x="2042183" y="87007"/>
                    <a:pt x="2042183" y="107327"/>
                    <a:pt x="2039643" y="118757"/>
                  </a:cubicBezTo>
                  <a:cubicBezTo>
                    <a:pt x="2038373" y="128917"/>
                    <a:pt x="2030753" y="139077"/>
                    <a:pt x="2025673" y="145427"/>
                  </a:cubicBezTo>
                  <a:cubicBezTo>
                    <a:pt x="2021863" y="149237"/>
                    <a:pt x="2020593" y="154317"/>
                    <a:pt x="2014243" y="155587"/>
                  </a:cubicBezTo>
                  <a:cubicBezTo>
                    <a:pt x="1997733" y="158127"/>
                    <a:pt x="1958363" y="125107"/>
                    <a:pt x="1916453" y="123837"/>
                  </a:cubicBezTo>
                  <a:cubicBezTo>
                    <a:pt x="1837713" y="121297"/>
                    <a:pt x="1703093" y="164477"/>
                    <a:pt x="1577363" y="207657"/>
                  </a:cubicBezTo>
                  <a:cubicBezTo>
                    <a:pt x="1409723" y="264807"/>
                    <a:pt x="1078253" y="447687"/>
                    <a:pt x="1007133" y="456577"/>
                  </a:cubicBezTo>
                  <a:cubicBezTo>
                    <a:pt x="991893" y="457847"/>
                    <a:pt x="986813" y="455307"/>
                    <a:pt x="977923" y="450227"/>
                  </a:cubicBezTo>
                  <a:cubicBezTo>
                    <a:pt x="966493" y="445147"/>
                    <a:pt x="952523" y="432447"/>
                    <a:pt x="947443" y="419747"/>
                  </a:cubicBezTo>
                  <a:cubicBezTo>
                    <a:pt x="941093" y="407047"/>
                    <a:pt x="941093" y="387997"/>
                    <a:pt x="944903" y="375297"/>
                  </a:cubicBezTo>
                  <a:cubicBezTo>
                    <a:pt x="947443" y="365137"/>
                    <a:pt x="951253" y="361327"/>
                    <a:pt x="960143" y="349897"/>
                  </a:cubicBezTo>
                  <a:cubicBezTo>
                    <a:pt x="985543" y="315607"/>
                    <a:pt x="1092223" y="183527"/>
                    <a:pt x="1135403" y="158127"/>
                  </a:cubicBezTo>
                  <a:cubicBezTo>
                    <a:pt x="1153183" y="146697"/>
                    <a:pt x="1165883" y="142887"/>
                    <a:pt x="1181123" y="145427"/>
                  </a:cubicBezTo>
                  <a:cubicBezTo>
                    <a:pt x="1198903" y="147967"/>
                    <a:pt x="1224303" y="165747"/>
                    <a:pt x="1234463" y="179717"/>
                  </a:cubicBezTo>
                  <a:cubicBezTo>
                    <a:pt x="1240813" y="188607"/>
                    <a:pt x="1243353" y="198767"/>
                    <a:pt x="1242083" y="210197"/>
                  </a:cubicBezTo>
                  <a:cubicBezTo>
                    <a:pt x="1242083" y="224167"/>
                    <a:pt x="1239543" y="244487"/>
                    <a:pt x="1226843" y="255917"/>
                  </a:cubicBezTo>
                  <a:cubicBezTo>
                    <a:pt x="1209063" y="271157"/>
                    <a:pt x="1165883" y="259727"/>
                    <a:pt x="1134133" y="276237"/>
                  </a:cubicBezTo>
                  <a:cubicBezTo>
                    <a:pt x="1084603" y="301637"/>
                    <a:pt x="1017293" y="404507"/>
                    <a:pt x="976653" y="422287"/>
                  </a:cubicBezTo>
                  <a:cubicBezTo>
                    <a:pt x="957603" y="431177"/>
                    <a:pt x="942363" y="431177"/>
                    <a:pt x="927123" y="427367"/>
                  </a:cubicBezTo>
                  <a:cubicBezTo>
                    <a:pt x="911883" y="423557"/>
                    <a:pt x="895373" y="410857"/>
                    <a:pt x="886483" y="398157"/>
                  </a:cubicBezTo>
                  <a:cubicBezTo>
                    <a:pt x="878863" y="385457"/>
                    <a:pt x="873783" y="365137"/>
                    <a:pt x="876323" y="349897"/>
                  </a:cubicBezTo>
                  <a:cubicBezTo>
                    <a:pt x="878863" y="334657"/>
                    <a:pt x="886483" y="314337"/>
                    <a:pt x="900453" y="306717"/>
                  </a:cubicBezTo>
                  <a:cubicBezTo>
                    <a:pt x="919503" y="295287"/>
                    <a:pt x="953793" y="315607"/>
                    <a:pt x="988083" y="305447"/>
                  </a:cubicBezTo>
                  <a:cubicBezTo>
                    <a:pt x="1046503" y="288937"/>
                    <a:pt x="1154453" y="177177"/>
                    <a:pt x="1206523" y="173367"/>
                  </a:cubicBezTo>
                  <a:cubicBezTo>
                    <a:pt x="1233193" y="170827"/>
                    <a:pt x="1257323" y="183527"/>
                    <a:pt x="1270023" y="198767"/>
                  </a:cubicBezTo>
                  <a:cubicBezTo>
                    <a:pt x="1282723" y="214007"/>
                    <a:pt x="1290343" y="245757"/>
                    <a:pt x="1285263" y="266077"/>
                  </a:cubicBezTo>
                  <a:cubicBezTo>
                    <a:pt x="1278913" y="285127"/>
                    <a:pt x="1257323" y="307987"/>
                    <a:pt x="1238273" y="315607"/>
                  </a:cubicBezTo>
                  <a:cubicBezTo>
                    <a:pt x="1219223" y="321957"/>
                    <a:pt x="1186203" y="315607"/>
                    <a:pt x="1170963" y="304177"/>
                  </a:cubicBezTo>
                  <a:cubicBezTo>
                    <a:pt x="1154453" y="291477"/>
                    <a:pt x="1143023" y="260997"/>
                    <a:pt x="1141753" y="241947"/>
                  </a:cubicBezTo>
                  <a:cubicBezTo>
                    <a:pt x="1141753" y="226707"/>
                    <a:pt x="1149373" y="210197"/>
                    <a:pt x="1159533" y="198767"/>
                  </a:cubicBezTo>
                  <a:cubicBezTo>
                    <a:pt x="1168423" y="187337"/>
                    <a:pt x="1183663" y="177177"/>
                    <a:pt x="1198903" y="174637"/>
                  </a:cubicBezTo>
                  <a:cubicBezTo>
                    <a:pt x="1217953" y="172097"/>
                    <a:pt x="1249703" y="179717"/>
                    <a:pt x="1264943" y="193687"/>
                  </a:cubicBezTo>
                  <a:cubicBezTo>
                    <a:pt x="1278913" y="206387"/>
                    <a:pt x="1287803" y="239407"/>
                    <a:pt x="1286533" y="258457"/>
                  </a:cubicBezTo>
                  <a:cubicBezTo>
                    <a:pt x="1285263" y="273697"/>
                    <a:pt x="1277643" y="285127"/>
                    <a:pt x="1264943" y="299097"/>
                  </a:cubicBezTo>
                  <a:cubicBezTo>
                    <a:pt x="1242083" y="323227"/>
                    <a:pt x="1195093" y="356247"/>
                    <a:pt x="1148103" y="376567"/>
                  </a:cubicBezTo>
                  <a:cubicBezTo>
                    <a:pt x="1087143" y="403237"/>
                    <a:pt x="971573" y="440067"/>
                    <a:pt x="927123" y="427367"/>
                  </a:cubicBezTo>
                  <a:cubicBezTo>
                    <a:pt x="902993" y="421017"/>
                    <a:pt x="886483" y="399427"/>
                    <a:pt x="878863" y="382917"/>
                  </a:cubicBezTo>
                  <a:cubicBezTo>
                    <a:pt x="873783" y="367677"/>
                    <a:pt x="873783" y="349897"/>
                    <a:pt x="880133" y="333387"/>
                  </a:cubicBezTo>
                  <a:cubicBezTo>
                    <a:pt x="890293" y="309257"/>
                    <a:pt x="920773" y="281317"/>
                    <a:pt x="946173" y="257187"/>
                  </a:cubicBezTo>
                  <a:cubicBezTo>
                    <a:pt x="974113" y="230517"/>
                    <a:pt x="1002053" y="198767"/>
                    <a:pt x="1038883" y="180987"/>
                  </a:cubicBezTo>
                  <a:cubicBezTo>
                    <a:pt x="1083333" y="159397"/>
                    <a:pt x="1164613" y="140347"/>
                    <a:pt x="1197633" y="147967"/>
                  </a:cubicBezTo>
                  <a:cubicBezTo>
                    <a:pt x="1215413" y="153047"/>
                    <a:pt x="1226843" y="165747"/>
                    <a:pt x="1234463" y="179717"/>
                  </a:cubicBezTo>
                  <a:cubicBezTo>
                    <a:pt x="1240813" y="192417"/>
                    <a:pt x="1245893" y="208927"/>
                    <a:pt x="1240813" y="226707"/>
                  </a:cubicBezTo>
                  <a:cubicBezTo>
                    <a:pt x="1233193" y="258457"/>
                    <a:pt x="1183663" y="302907"/>
                    <a:pt x="1149373" y="339737"/>
                  </a:cubicBezTo>
                  <a:cubicBezTo>
                    <a:pt x="1115083" y="376567"/>
                    <a:pt x="1061743" y="431177"/>
                    <a:pt x="1035073" y="447687"/>
                  </a:cubicBezTo>
                  <a:cubicBezTo>
                    <a:pt x="1023643" y="454037"/>
                    <a:pt x="1017293" y="455307"/>
                    <a:pt x="1007133" y="456577"/>
                  </a:cubicBezTo>
                  <a:cubicBezTo>
                    <a:pt x="998243" y="456577"/>
                    <a:pt x="986813" y="455307"/>
                    <a:pt x="977923" y="450227"/>
                  </a:cubicBezTo>
                  <a:cubicBezTo>
                    <a:pt x="966493" y="445147"/>
                    <a:pt x="952523" y="432447"/>
                    <a:pt x="947443" y="419747"/>
                  </a:cubicBezTo>
                  <a:cubicBezTo>
                    <a:pt x="941093" y="407047"/>
                    <a:pt x="939823" y="387997"/>
                    <a:pt x="944903" y="375297"/>
                  </a:cubicBezTo>
                  <a:cubicBezTo>
                    <a:pt x="948713" y="362597"/>
                    <a:pt x="953793" y="354977"/>
                    <a:pt x="971573" y="341007"/>
                  </a:cubicBezTo>
                  <a:cubicBezTo>
                    <a:pt x="1038883" y="288937"/>
                    <a:pt x="1402103" y="141617"/>
                    <a:pt x="1541803" y="89547"/>
                  </a:cubicBezTo>
                  <a:cubicBezTo>
                    <a:pt x="1621813" y="59067"/>
                    <a:pt x="1672613" y="46367"/>
                    <a:pt x="1732303" y="31127"/>
                  </a:cubicBezTo>
                  <a:cubicBezTo>
                    <a:pt x="1785643" y="17157"/>
                    <a:pt x="1846603" y="-6973"/>
                    <a:pt x="1883433" y="1917"/>
                  </a:cubicBezTo>
                  <a:cubicBezTo>
                    <a:pt x="1911373" y="8267"/>
                    <a:pt x="1924073" y="43827"/>
                    <a:pt x="1945663" y="50177"/>
                  </a:cubicBezTo>
                  <a:cubicBezTo>
                    <a:pt x="1964713" y="56527"/>
                    <a:pt x="1987573" y="38747"/>
                    <a:pt x="2002813" y="45097"/>
                  </a:cubicBezTo>
                  <a:cubicBezTo>
                    <a:pt x="2019323" y="51447"/>
                    <a:pt x="2037103" y="73037"/>
                    <a:pt x="2040913" y="89547"/>
                  </a:cubicBezTo>
                  <a:cubicBezTo>
                    <a:pt x="2044723" y="106057"/>
                    <a:pt x="2038373" y="126377"/>
                    <a:pt x="2025673" y="145427"/>
                  </a:cubicBezTo>
                  <a:cubicBezTo>
                    <a:pt x="2001543" y="179717"/>
                    <a:pt x="1932963" y="216547"/>
                    <a:pt x="1877083" y="250837"/>
                  </a:cubicBezTo>
                  <a:cubicBezTo>
                    <a:pt x="1809773" y="291477"/>
                    <a:pt x="1755163" y="324497"/>
                    <a:pt x="1651023" y="370217"/>
                  </a:cubicBezTo>
                  <a:cubicBezTo>
                    <a:pt x="1441473" y="462927"/>
                    <a:pt x="880133" y="659777"/>
                    <a:pt x="668043" y="718197"/>
                  </a:cubicBezTo>
                  <a:cubicBezTo>
                    <a:pt x="567713" y="744867"/>
                    <a:pt x="494053" y="781697"/>
                    <a:pt x="444523" y="761377"/>
                  </a:cubicBezTo>
                  <a:cubicBezTo>
                    <a:pt x="407693" y="746137"/>
                    <a:pt x="374673" y="691527"/>
                    <a:pt x="374673" y="659777"/>
                  </a:cubicBezTo>
                  <a:cubicBezTo>
                    <a:pt x="373403" y="631837"/>
                    <a:pt x="397533" y="615327"/>
                    <a:pt x="420393" y="583577"/>
                  </a:cubicBezTo>
                  <a:cubicBezTo>
                    <a:pt x="464843" y="521347"/>
                    <a:pt x="571523" y="398157"/>
                    <a:pt x="641373" y="327037"/>
                  </a:cubicBezTo>
                  <a:cubicBezTo>
                    <a:pt x="695983" y="269887"/>
                    <a:pt x="736623" y="221627"/>
                    <a:pt x="800123" y="183527"/>
                  </a:cubicBezTo>
                  <a:cubicBezTo>
                    <a:pt x="869973" y="140347"/>
                    <a:pt x="999513" y="67957"/>
                    <a:pt x="1047773" y="88277"/>
                  </a:cubicBezTo>
                  <a:cubicBezTo>
                    <a:pt x="1080793" y="100977"/>
                    <a:pt x="1106193" y="160667"/>
                    <a:pt x="1099843" y="198767"/>
                  </a:cubicBezTo>
                  <a:cubicBezTo>
                    <a:pt x="1089683" y="253377"/>
                    <a:pt x="991893" y="319417"/>
                    <a:pt x="928393" y="371487"/>
                  </a:cubicBezTo>
                  <a:cubicBezTo>
                    <a:pt x="859813" y="427367"/>
                    <a:pt x="746783" y="507377"/>
                    <a:pt x="698523" y="522617"/>
                  </a:cubicBezTo>
                  <a:cubicBezTo>
                    <a:pt x="678203" y="528967"/>
                    <a:pt x="666773" y="528967"/>
                    <a:pt x="652803" y="523887"/>
                  </a:cubicBezTo>
                  <a:cubicBezTo>
                    <a:pt x="638833" y="518807"/>
                    <a:pt x="623593" y="508647"/>
                    <a:pt x="617243" y="494677"/>
                  </a:cubicBezTo>
                  <a:cubicBezTo>
                    <a:pt x="609623" y="479437"/>
                    <a:pt x="610893" y="455307"/>
                    <a:pt x="615973" y="434987"/>
                  </a:cubicBezTo>
                  <a:cubicBezTo>
                    <a:pt x="622323" y="409587"/>
                    <a:pt x="638833" y="389267"/>
                    <a:pt x="661693" y="358787"/>
                  </a:cubicBezTo>
                  <a:cubicBezTo>
                    <a:pt x="706143" y="297827"/>
                    <a:pt x="814093" y="161937"/>
                    <a:pt x="882673" y="108597"/>
                  </a:cubicBezTo>
                  <a:cubicBezTo>
                    <a:pt x="928393" y="74307"/>
                    <a:pt x="971573" y="52717"/>
                    <a:pt x="1010943" y="43827"/>
                  </a:cubicBezTo>
                  <a:cubicBezTo>
                    <a:pt x="1041423" y="37477"/>
                    <a:pt x="1071903" y="33667"/>
                    <a:pt x="1096033" y="46367"/>
                  </a:cubicBezTo>
                  <a:cubicBezTo>
                    <a:pt x="1122703" y="60337"/>
                    <a:pt x="1151913" y="94627"/>
                    <a:pt x="1162073" y="133997"/>
                  </a:cubicBezTo>
                  <a:cubicBezTo>
                    <a:pt x="1176043" y="191147"/>
                    <a:pt x="1144293" y="292747"/>
                    <a:pt x="1123973" y="366407"/>
                  </a:cubicBezTo>
                  <a:cubicBezTo>
                    <a:pt x="1104923" y="437527"/>
                    <a:pt x="1082063" y="508647"/>
                    <a:pt x="1045233" y="570877"/>
                  </a:cubicBezTo>
                  <a:cubicBezTo>
                    <a:pt x="1007133" y="633107"/>
                    <a:pt x="955063" y="685177"/>
                    <a:pt x="897913" y="738517"/>
                  </a:cubicBezTo>
                  <a:cubicBezTo>
                    <a:pt x="831873" y="799477"/>
                    <a:pt x="750593" y="860437"/>
                    <a:pt x="668043" y="912507"/>
                  </a:cubicBezTo>
                  <a:cubicBezTo>
                    <a:pt x="580413" y="967117"/>
                    <a:pt x="476273" y="1025537"/>
                    <a:pt x="386103" y="1056017"/>
                  </a:cubicBezTo>
                  <a:cubicBezTo>
                    <a:pt x="309903" y="1082687"/>
                    <a:pt x="227353" y="1106817"/>
                    <a:pt x="163853" y="1099197"/>
                  </a:cubicBezTo>
                  <a:cubicBezTo>
                    <a:pt x="115593" y="1094117"/>
                    <a:pt x="67333" y="1073797"/>
                    <a:pt x="40663" y="1044587"/>
                  </a:cubicBezTo>
                  <a:cubicBezTo>
                    <a:pt x="13993" y="1016647"/>
                    <a:pt x="1293" y="976007"/>
                    <a:pt x="23" y="927747"/>
                  </a:cubicBezTo>
                  <a:cubicBezTo>
                    <a:pt x="-1247" y="851547"/>
                    <a:pt x="50823" y="725817"/>
                    <a:pt x="88923" y="630567"/>
                  </a:cubicBezTo>
                  <a:cubicBezTo>
                    <a:pt x="127023" y="536587"/>
                    <a:pt x="182903" y="434987"/>
                    <a:pt x="229893" y="362597"/>
                  </a:cubicBezTo>
                  <a:cubicBezTo>
                    <a:pt x="265453" y="306717"/>
                    <a:pt x="294663" y="257187"/>
                    <a:pt x="336573" y="222897"/>
                  </a:cubicBezTo>
                  <a:cubicBezTo>
                    <a:pt x="374673" y="191147"/>
                    <a:pt x="421663" y="163207"/>
                    <a:pt x="464843" y="156857"/>
                  </a:cubicBezTo>
                  <a:cubicBezTo>
                    <a:pt x="504213" y="150507"/>
                    <a:pt x="547393" y="165747"/>
                    <a:pt x="581683" y="178447"/>
                  </a:cubicBezTo>
                  <a:cubicBezTo>
                    <a:pt x="614703" y="189877"/>
                    <a:pt x="642643" y="207657"/>
                    <a:pt x="670583" y="229247"/>
                  </a:cubicBezTo>
                  <a:cubicBezTo>
                    <a:pt x="701063" y="253377"/>
                    <a:pt x="735353" y="283857"/>
                    <a:pt x="756943" y="319417"/>
                  </a:cubicBezTo>
                  <a:cubicBezTo>
                    <a:pt x="781073" y="357517"/>
                    <a:pt x="798853" y="405777"/>
                    <a:pt x="806473" y="451497"/>
                  </a:cubicBezTo>
                  <a:cubicBezTo>
                    <a:pt x="815363" y="499757"/>
                    <a:pt x="815363" y="554367"/>
                    <a:pt x="803933" y="603897"/>
                  </a:cubicBezTo>
                  <a:cubicBezTo>
                    <a:pt x="793773" y="654697"/>
                    <a:pt x="770913" y="708037"/>
                    <a:pt x="742973" y="749947"/>
                  </a:cubicBezTo>
                  <a:cubicBezTo>
                    <a:pt x="716303" y="788047"/>
                    <a:pt x="679473" y="817257"/>
                    <a:pt x="640103" y="845197"/>
                  </a:cubicBezTo>
                  <a:cubicBezTo>
                    <a:pt x="598193" y="876947"/>
                    <a:pt x="549933" y="904887"/>
                    <a:pt x="497863" y="923937"/>
                  </a:cubicBezTo>
                  <a:cubicBezTo>
                    <a:pt x="441983" y="945527"/>
                    <a:pt x="361973" y="972197"/>
                    <a:pt x="316253" y="965847"/>
                  </a:cubicBezTo>
                  <a:cubicBezTo>
                    <a:pt x="287043" y="962037"/>
                    <a:pt x="265453" y="948067"/>
                    <a:pt x="248943" y="929017"/>
                  </a:cubicBezTo>
                  <a:cubicBezTo>
                    <a:pt x="229893" y="908697"/>
                    <a:pt x="218463" y="869327"/>
                    <a:pt x="217193" y="838847"/>
                  </a:cubicBezTo>
                  <a:cubicBezTo>
                    <a:pt x="215923" y="810907"/>
                    <a:pt x="226083" y="789317"/>
                    <a:pt x="241323" y="755027"/>
                  </a:cubicBezTo>
                  <a:cubicBezTo>
                    <a:pt x="265453" y="697877"/>
                    <a:pt x="325143" y="596277"/>
                    <a:pt x="370863" y="536587"/>
                  </a:cubicBezTo>
                  <a:cubicBezTo>
                    <a:pt x="407693" y="487057"/>
                    <a:pt x="445793" y="445147"/>
                    <a:pt x="486433" y="414667"/>
                  </a:cubicBezTo>
                  <a:cubicBezTo>
                    <a:pt x="520723" y="387997"/>
                    <a:pt x="556283" y="367677"/>
                    <a:pt x="596923" y="357517"/>
                  </a:cubicBezTo>
                  <a:cubicBezTo>
                    <a:pt x="637563" y="346087"/>
                    <a:pt x="703603" y="342277"/>
                    <a:pt x="730273" y="349897"/>
                  </a:cubicBezTo>
                  <a:cubicBezTo>
                    <a:pt x="744243" y="353707"/>
                    <a:pt x="750593" y="360057"/>
                    <a:pt x="758213" y="370217"/>
                  </a:cubicBezTo>
                  <a:cubicBezTo>
                    <a:pt x="765833" y="381647"/>
                    <a:pt x="774723" y="400697"/>
                    <a:pt x="774723" y="417207"/>
                  </a:cubicBezTo>
                  <a:cubicBezTo>
                    <a:pt x="774723" y="432447"/>
                    <a:pt x="767103" y="451497"/>
                    <a:pt x="756943" y="462927"/>
                  </a:cubicBezTo>
                  <a:cubicBezTo>
                    <a:pt x="746783" y="475627"/>
                    <a:pt x="712493" y="485787"/>
                    <a:pt x="712493" y="485787"/>
                  </a:cubicBezTo>
                </a:path>
              </a:pathLst>
            </a:custGeom>
            <a:solidFill>
              <a:srgbClr val="F9F6E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5555769" y="2443178"/>
            <a:ext cx="2104017" cy="4863172"/>
            <a:chOff x="0" y="0"/>
            <a:chExt cx="2679700" cy="61937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50800" y="48612"/>
              <a:ext cx="2585544" cy="6093108"/>
            </a:xfrm>
            <a:custGeom>
              <a:avLst/>
              <a:gdLst/>
              <a:ahLst/>
              <a:cxnLst/>
              <a:rect r="r" b="b" t="t" l="l"/>
              <a:pathLst>
                <a:path h="6093108" w="2585544">
                  <a:moveTo>
                    <a:pt x="0" y="3509928"/>
                  </a:moveTo>
                  <a:cubicBezTo>
                    <a:pt x="22860" y="2976528"/>
                    <a:pt x="25400" y="2796188"/>
                    <a:pt x="38100" y="2601878"/>
                  </a:cubicBezTo>
                  <a:cubicBezTo>
                    <a:pt x="52070" y="2372008"/>
                    <a:pt x="69850" y="2077368"/>
                    <a:pt x="100330" y="1846228"/>
                  </a:cubicBezTo>
                  <a:cubicBezTo>
                    <a:pt x="125730" y="1648108"/>
                    <a:pt x="193040" y="1357278"/>
                    <a:pt x="198120" y="1298858"/>
                  </a:cubicBezTo>
                  <a:cubicBezTo>
                    <a:pt x="199390" y="1287428"/>
                    <a:pt x="196850" y="1288698"/>
                    <a:pt x="198120" y="1277268"/>
                  </a:cubicBezTo>
                  <a:cubicBezTo>
                    <a:pt x="198120" y="1246788"/>
                    <a:pt x="233680" y="1141378"/>
                    <a:pt x="214630" y="1091848"/>
                  </a:cubicBezTo>
                  <a:cubicBezTo>
                    <a:pt x="196850" y="1046128"/>
                    <a:pt x="123190" y="1038508"/>
                    <a:pt x="95250" y="985168"/>
                  </a:cubicBezTo>
                  <a:cubicBezTo>
                    <a:pt x="50800" y="901348"/>
                    <a:pt x="25400" y="713388"/>
                    <a:pt x="46990" y="602898"/>
                  </a:cubicBezTo>
                  <a:cubicBezTo>
                    <a:pt x="64770" y="508918"/>
                    <a:pt x="118110" y="426368"/>
                    <a:pt x="182880" y="356518"/>
                  </a:cubicBezTo>
                  <a:cubicBezTo>
                    <a:pt x="252730" y="281588"/>
                    <a:pt x="358140" y="211738"/>
                    <a:pt x="459740" y="174908"/>
                  </a:cubicBezTo>
                  <a:cubicBezTo>
                    <a:pt x="558800" y="139348"/>
                    <a:pt x="674370" y="138078"/>
                    <a:pt x="783590" y="139348"/>
                  </a:cubicBezTo>
                  <a:cubicBezTo>
                    <a:pt x="895350" y="140618"/>
                    <a:pt x="1017270" y="164748"/>
                    <a:pt x="1123950" y="185068"/>
                  </a:cubicBezTo>
                  <a:cubicBezTo>
                    <a:pt x="1221740" y="204118"/>
                    <a:pt x="1353820" y="230788"/>
                    <a:pt x="1400810" y="252378"/>
                  </a:cubicBezTo>
                  <a:cubicBezTo>
                    <a:pt x="1417320" y="259998"/>
                    <a:pt x="1417320" y="270158"/>
                    <a:pt x="1433830" y="276508"/>
                  </a:cubicBezTo>
                  <a:cubicBezTo>
                    <a:pt x="1461770" y="285398"/>
                    <a:pt x="1518920" y="295558"/>
                    <a:pt x="1562100" y="277778"/>
                  </a:cubicBezTo>
                  <a:cubicBezTo>
                    <a:pt x="1626870" y="252378"/>
                    <a:pt x="1676400" y="132998"/>
                    <a:pt x="1760220" y="87278"/>
                  </a:cubicBezTo>
                  <a:cubicBezTo>
                    <a:pt x="1859280" y="33938"/>
                    <a:pt x="2009140" y="-10512"/>
                    <a:pt x="2132330" y="2188"/>
                  </a:cubicBezTo>
                  <a:cubicBezTo>
                    <a:pt x="2261870" y="14888"/>
                    <a:pt x="2442210" y="75848"/>
                    <a:pt x="2515870" y="174908"/>
                  </a:cubicBezTo>
                  <a:cubicBezTo>
                    <a:pt x="2590800" y="271428"/>
                    <a:pt x="2593340" y="469548"/>
                    <a:pt x="2578100" y="586388"/>
                  </a:cubicBezTo>
                  <a:cubicBezTo>
                    <a:pt x="2565400" y="680368"/>
                    <a:pt x="2514600" y="767998"/>
                    <a:pt x="2471420" y="831498"/>
                  </a:cubicBezTo>
                  <a:cubicBezTo>
                    <a:pt x="2437130" y="882298"/>
                    <a:pt x="2369820" y="906428"/>
                    <a:pt x="2352040" y="949608"/>
                  </a:cubicBezTo>
                  <a:cubicBezTo>
                    <a:pt x="2336800" y="985168"/>
                    <a:pt x="2350770" y="1023268"/>
                    <a:pt x="2353310" y="1063908"/>
                  </a:cubicBezTo>
                  <a:cubicBezTo>
                    <a:pt x="2354580" y="1108358"/>
                    <a:pt x="2353310" y="1176938"/>
                    <a:pt x="2362200" y="1203608"/>
                  </a:cubicBezTo>
                  <a:cubicBezTo>
                    <a:pt x="2367280" y="1216308"/>
                    <a:pt x="2378710" y="1227738"/>
                    <a:pt x="2378710" y="1227738"/>
                  </a:cubicBezTo>
                  <a:cubicBezTo>
                    <a:pt x="2378710" y="1227738"/>
                    <a:pt x="2386330" y="1246788"/>
                    <a:pt x="2390140" y="1255678"/>
                  </a:cubicBezTo>
                  <a:cubicBezTo>
                    <a:pt x="2392680" y="1264568"/>
                    <a:pt x="2400300" y="1283618"/>
                    <a:pt x="2400300" y="1283618"/>
                  </a:cubicBezTo>
                  <a:cubicBezTo>
                    <a:pt x="2400300" y="1283618"/>
                    <a:pt x="2402840" y="1302668"/>
                    <a:pt x="2404110" y="1312828"/>
                  </a:cubicBezTo>
                  <a:cubicBezTo>
                    <a:pt x="2405380" y="1322988"/>
                    <a:pt x="2406650" y="1342038"/>
                    <a:pt x="2406650" y="1342038"/>
                  </a:cubicBezTo>
                  <a:cubicBezTo>
                    <a:pt x="2407920" y="1343308"/>
                    <a:pt x="2413000" y="1767488"/>
                    <a:pt x="2409190" y="1872898"/>
                  </a:cubicBezTo>
                  <a:cubicBezTo>
                    <a:pt x="2407920" y="1918618"/>
                    <a:pt x="2402840" y="1930048"/>
                    <a:pt x="2401570" y="1970688"/>
                  </a:cubicBezTo>
                  <a:cubicBezTo>
                    <a:pt x="2400300" y="2039268"/>
                    <a:pt x="2402840" y="2149758"/>
                    <a:pt x="2404110" y="2251358"/>
                  </a:cubicBezTo>
                  <a:cubicBezTo>
                    <a:pt x="2405380" y="2373278"/>
                    <a:pt x="2407920" y="2523138"/>
                    <a:pt x="2407920" y="2653948"/>
                  </a:cubicBezTo>
                  <a:cubicBezTo>
                    <a:pt x="2409190" y="2777138"/>
                    <a:pt x="2411730" y="2888898"/>
                    <a:pt x="2409190" y="3014628"/>
                  </a:cubicBezTo>
                  <a:cubicBezTo>
                    <a:pt x="2405380" y="3151788"/>
                    <a:pt x="2385060" y="3445158"/>
                    <a:pt x="2383790" y="3446428"/>
                  </a:cubicBezTo>
                  <a:cubicBezTo>
                    <a:pt x="2383790" y="3446428"/>
                    <a:pt x="2381250" y="3465478"/>
                    <a:pt x="2381250" y="3475638"/>
                  </a:cubicBezTo>
                  <a:cubicBezTo>
                    <a:pt x="2379980" y="3485798"/>
                    <a:pt x="2377440" y="3506118"/>
                    <a:pt x="2377440" y="3506118"/>
                  </a:cubicBezTo>
                  <a:cubicBezTo>
                    <a:pt x="2376170" y="3506118"/>
                    <a:pt x="2369820" y="3525168"/>
                    <a:pt x="2366010" y="3534058"/>
                  </a:cubicBezTo>
                  <a:cubicBezTo>
                    <a:pt x="2362200" y="3544218"/>
                    <a:pt x="2355850" y="3561998"/>
                    <a:pt x="2354580" y="3561998"/>
                  </a:cubicBezTo>
                  <a:cubicBezTo>
                    <a:pt x="2354580" y="3563268"/>
                    <a:pt x="2343150" y="3578508"/>
                    <a:pt x="2338070" y="3587398"/>
                  </a:cubicBezTo>
                  <a:cubicBezTo>
                    <a:pt x="2331720" y="3595018"/>
                    <a:pt x="2320290" y="3611528"/>
                    <a:pt x="2320290" y="3611528"/>
                  </a:cubicBezTo>
                  <a:cubicBezTo>
                    <a:pt x="2320290" y="3612798"/>
                    <a:pt x="2305050" y="3625498"/>
                    <a:pt x="2297430" y="3631848"/>
                  </a:cubicBezTo>
                  <a:cubicBezTo>
                    <a:pt x="2289810" y="3638198"/>
                    <a:pt x="2275840" y="3652168"/>
                    <a:pt x="2275840" y="3652168"/>
                  </a:cubicBezTo>
                  <a:cubicBezTo>
                    <a:pt x="2275840" y="3652168"/>
                    <a:pt x="2274570" y="3652168"/>
                    <a:pt x="2274570" y="3652168"/>
                  </a:cubicBezTo>
                  <a:cubicBezTo>
                    <a:pt x="2274570" y="3652168"/>
                    <a:pt x="2256790" y="3661058"/>
                    <a:pt x="2247900" y="3666138"/>
                  </a:cubicBezTo>
                  <a:cubicBezTo>
                    <a:pt x="2239010" y="3671218"/>
                    <a:pt x="2222500" y="3680108"/>
                    <a:pt x="2221230" y="3680108"/>
                  </a:cubicBezTo>
                  <a:cubicBezTo>
                    <a:pt x="2221230" y="3680108"/>
                    <a:pt x="2202180" y="3685188"/>
                    <a:pt x="2192020" y="3686458"/>
                  </a:cubicBezTo>
                  <a:cubicBezTo>
                    <a:pt x="2181860" y="3688998"/>
                    <a:pt x="2162810" y="3694078"/>
                    <a:pt x="2162810" y="3694078"/>
                  </a:cubicBezTo>
                  <a:cubicBezTo>
                    <a:pt x="2162810" y="3694078"/>
                    <a:pt x="2142490" y="3694078"/>
                    <a:pt x="2132330" y="3694078"/>
                  </a:cubicBezTo>
                  <a:cubicBezTo>
                    <a:pt x="2122170" y="3694078"/>
                    <a:pt x="2103120" y="3694078"/>
                    <a:pt x="2101850" y="3694078"/>
                  </a:cubicBezTo>
                  <a:cubicBezTo>
                    <a:pt x="2101850" y="3694078"/>
                    <a:pt x="2082800" y="3688998"/>
                    <a:pt x="2072640" y="3686458"/>
                  </a:cubicBezTo>
                  <a:cubicBezTo>
                    <a:pt x="2063750" y="3683918"/>
                    <a:pt x="2043430" y="3678838"/>
                    <a:pt x="2043430" y="3678838"/>
                  </a:cubicBezTo>
                  <a:cubicBezTo>
                    <a:pt x="2043430" y="3678838"/>
                    <a:pt x="2025650" y="3669948"/>
                    <a:pt x="2016760" y="3664868"/>
                  </a:cubicBezTo>
                  <a:cubicBezTo>
                    <a:pt x="2007870" y="3659788"/>
                    <a:pt x="1990090" y="3650898"/>
                    <a:pt x="1990090" y="3650898"/>
                  </a:cubicBezTo>
                  <a:cubicBezTo>
                    <a:pt x="1990090" y="3650898"/>
                    <a:pt x="1974850" y="3636928"/>
                    <a:pt x="1967230" y="3630578"/>
                  </a:cubicBezTo>
                  <a:cubicBezTo>
                    <a:pt x="1959610" y="3624228"/>
                    <a:pt x="1945640" y="3610258"/>
                    <a:pt x="1945640" y="3610258"/>
                  </a:cubicBezTo>
                  <a:cubicBezTo>
                    <a:pt x="1944370" y="3610258"/>
                    <a:pt x="1934210" y="3593748"/>
                    <a:pt x="1927860" y="3586128"/>
                  </a:cubicBezTo>
                  <a:cubicBezTo>
                    <a:pt x="1922780" y="3577238"/>
                    <a:pt x="1911350" y="3560728"/>
                    <a:pt x="1911350" y="3560728"/>
                  </a:cubicBezTo>
                  <a:cubicBezTo>
                    <a:pt x="1911350" y="3560728"/>
                    <a:pt x="1903730" y="3541678"/>
                    <a:pt x="1899920" y="3532788"/>
                  </a:cubicBezTo>
                  <a:cubicBezTo>
                    <a:pt x="1897380" y="3522628"/>
                    <a:pt x="1889760" y="3504848"/>
                    <a:pt x="1889760" y="3503578"/>
                  </a:cubicBezTo>
                  <a:cubicBezTo>
                    <a:pt x="1889760" y="3503578"/>
                    <a:pt x="1887220" y="3484528"/>
                    <a:pt x="1885950" y="3474368"/>
                  </a:cubicBezTo>
                  <a:cubicBezTo>
                    <a:pt x="1884680" y="3464208"/>
                    <a:pt x="1883410" y="3457858"/>
                    <a:pt x="1883410" y="3443888"/>
                  </a:cubicBezTo>
                  <a:cubicBezTo>
                    <a:pt x="1879600" y="3407058"/>
                    <a:pt x="1878330" y="3319428"/>
                    <a:pt x="1877060" y="3245768"/>
                  </a:cubicBezTo>
                  <a:cubicBezTo>
                    <a:pt x="1875790" y="3150518"/>
                    <a:pt x="1878330" y="3017168"/>
                    <a:pt x="1878330" y="2921918"/>
                  </a:cubicBezTo>
                  <a:cubicBezTo>
                    <a:pt x="1879600" y="2846988"/>
                    <a:pt x="1882140" y="2730148"/>
                    <a:pt x="1879600" y="2719988"/>
                  </a:cubicBezTo>
                  <a:cubicBezTo>
                    <a:pt x="1879600" y="2719988"/>
                    <a:pt x="1879600" y="2718718"/>
                    <a:pt x="1879600" y="2718718"/>
                  </a:cubicBezTo>
                  <a:cubicBezTo>
                    <a:pt x="1879600" y="2718718"/>
                    <a:pt x="1878330" y="2698398"/>
                    <a:pt x="1871980" y="2697128"/>
                  </a:cubicBezTo>
                  <a:cubicBezTo>
                    <a:pt x="1854200" y="2693318"/>
                    <a:pt x="1770380" y="2825398"/>
                    <a:pt x="1711960" y="2890168"/>
                  </a:cubicBezTo>
                  <a:cubicBezTo>
                    <a:pt x="1649730" y="2960018"/>
                    <a:pt x="1512570" y="3084478"/>
                    <a:pt x="1510030" y="3098448"/>
                  </a:cubicBezTo>
                  <a:cubicBezTo>
                    <a:pt x="1510030" y="3099718"/>
                    <a:pt x="1512570" y="3100988"/>
                    <a:pt x="1512570" y="3100988"/>
                  </a:cubicBezTo>
                  <a:cubicBezTo>
                    <a:pt x="1512570" y="3100988"/>
                    <a:pt x="1517650" y="3117498"/>
                    <a:pt x="1520190" y="3126388"/>
                  </a:cubicBezTo>
                  <a:cubicBezTo>
                    <a:pt x="1522730" y="3134008"/>
                    <a:pt x="1527810" y="3150518"/>
                    <a:pt x="1529080" y="3151788"/>
                  </a:cubicBezTo>
                  <a:cubicBezTo>
                    <a:pt x="1529080" y="3151788"/>
                    <a:pt x="1530350" y="3168298"/>
                    <a:pt x="1530350" y="3177188"/>
                  </a:cubicBezTo>
                  <a:cubicBezTo>
                    <a:pt x="1531620" y="3186078"/>
                    <a:pt x="1532890" y="3203858"/>
                    <a:pt x="1532890" y="3203858"/>
                  </a:cubicBezTo>
                  <a:cubicBezTo>
                    <a:pt x="1532890" y="3205128"/>
                    <a:pt x="1529080" y="3221638"/>
                    <a:pt x="1527810" y="3230528"/>
                  </a:cubicBezTo>
                  <a:cubicBezTo>
                    <a:pt x="1526540" y="3239418"/>
                    <a:pt x="1524000" y="3255928"/>
                    <a:pt x="1524000" y="3255928"/>
                  </a:cubicBezTo>
                  <a:cubicBezTo>
                    <a:pt x="1524000" y="3257198"/>
                    <a:pt x="1532890" y="3357528"/>
                    <a:pt x="1541780" y="3361338"/>
                  </a:cubicBezTo>
                  <a:cubicBezTo>
                    <a:pt x="1545590" y="3362608"/>
                    <a:pt x="1548130" y="3357528"/>
                    <a:pt x="1551940" y="3354988"/>
                  </a:cubicBezTo>
                  <a:cubicBezTo>
                    <a:pt x="1558290" y="3352448"/>
                    <a:pt x="1574800" y="3342288"/>
                    <a:pt x="1574800" y="3342288"/>
                  </a:cubicBezTo>
                  <a:cubicBezTo>
                    <a:pt x="1576070" y="3342288"/>
                    <a:pt x="1592580" y="3337208"/>
                    <a:pt x="1600200" y="3334668"/>
                  </a:cubicBezTo>
                  <a:cubicBezTo>
                    <a:pt x="1609090" y="3332128"/>
                    <a:pt x="1625600" y="3327048"/>
                    <a:pt x="1626870" y="3327048"/>
                  </a:cubicBezTo>
                  <a:cubicBezTo>
                    <a:pt x="1626870" y="3327048"/>
                    <a:pt x="1643380" y="3327048"/>
                    <a:pt x="1652270" y="3327048"/>
                  </a:cubicBezTo>
                  <a:cubicBezTo>
                    <a:pt x="1661160" y="3325778"/>
                    <a:pt x="1678940" y="3325778"/>
                    <a:pt x="1678940" y="3325778"/>
                  </a:cubicBezTo>
                  <a:cubicBezTo>
                    <a:pt x="1680210" y="3325778"/>
                    <a:pt x="1696720" y="3329588"/>
                    <a:pt x="1705610" y="3330858"/>
                  </a:cubicBezTo>
                  <a:cubicBezTo>
                    <a:pt x="1714500" y="3332128"/>
                    <a:pt x="1731010" y="3335938"/>
                    <a:pt x="1731010" y="3335938"/>
                  </a:cubicBezTo>
                  <a:cubicBezTo>
                    <a:pt x="1732280" y="3335938"/>
                    <a:pt x="1747520" y="3343558"/>
                    <a:pt x="1755140" y="3347368"/>
                  </a:cubicBezTo>
                  <a:cubicBezTo>
                    <a:pt x="1762760" y="3351178"/>
                    <a:pt x="1779270" y="3358798"/>
                    <a:pt x="1779270" y="3358798"/>
                  </a:cubicBezTo>
                  <a:cubicBezTo>
                    <a:pt x="1779270" y="3358798"/>
                    <a:pt x="1793240" y="3370228"/>
                    <a:pt x="1799590" y="3376578"/>
                  </a:cubicBezTo>
                  <a:cubicBezTo>
                    <a:pt x="1807210" y="3381658"/>
                    <a:pt x="1819910" y="3393088"/>
                    <a:pt x="1819910" y="3393088"/>
                  </a:cubicBezTo>
                  <a:cubicBezTo>
                    <a:pt x="1821180" y="3393088"/>
                    <a:pt x="1831340" y="3407058"/>
                    <a:pt x="1836420" y="3414678"/>
                  </a:cubicBezTo>
                  <a:cubicBezTo>
                    <a:pt x="1841500" y="3421028"/>
                    <a:pt x="1851660" y="3434998"/>
                    <a:pt x="1851660" y="3434998"/>
                  </a:cubicBezTo>
                  <a:cubicBezTo>
                    <a:pt x="1852930" y="3436268"/>
                    <a:pt x="1859280" y="3451508"/>
                    <a:pt x="1863090" y="3460398"/>
                  </a:cubicBezTo>
                  <a:cubicBezTo>
                    <a:pt x="1865630" y="3468018"/>
                    <a:pt x="1873250" y="3483258"/>
                    <a:pt x="1873250" y="3484528"/>
                  </a:cubicBezTo>
                  <a:cubicBezTo>
                    <a:pt x="1873250" y="3484528"/>
                    <a:pt x="1875790" y="3502308"/>
                    <a:pt x="1877060" y="3509928"/>
                  </a:cubicBezTo>
                  <a:cubicBezTo>
                    <a:pt x="1878330" y="3518818"/>
                    <a:pt x="1879600" y="3525168"/>
                    <a:pt x="1880870" y="3536598"/>
                  </a:cubicBezTo>
                  <a:cubicBezTo>
                    <a:pt x="1884680" y="3555648"/>
                    <a:pt x="1889760" y="3582318"/>
                    <a:pt x="1892300" y="3617878"/>
                  </a:cubicBezTo>
                  <a:cubicBezTo>
                    <a:pt x="1897380" y="3682648"/>
                    <a:pt x="1894840" y="3789328"/>
                    <a:pt x="1896110" y="3894738"/>
                  </a:cubicBezTo>
                  <a:cubicBezTo>
                    <a:pt x="1897380" y="4031898"/>
                    <a:pt x="1894840" y="4198268"/>
                    <a:pt x="1896110" y="4370988"/>
                  </a:cubicBezTo>
                  <a:cubicBezTo>
                    <a:pt x="1896110" y="4580538"/>
                    <a:pt x="1901190" y="4823108"/>
                    <a:pt x="1897380" y="5059328"/>
                  </a:cubicBezTo>
                  <a:cubicBezTo>
                    <a:pt x="1893570" y="5312058"/>
                    <a:pt x="1869440" y="5836568"/>
                    <a:pt x="1869440" y="5839108"/>
                  </a:cubicBezTo>
                  <a:cubicBezTo>
                    <a:pt x="1869440" y="5839108"/>
                    <a:pt x="1869440" y="5856888"/>
                    <a:pt x="1870710" y="5865778"/>
                  </a:cubicBezTo>
                  <a:cubicBezTo>
                    <a:pt x="1870710" y="5874668"/>
                    <a:pt x="1871980" y="5891178"/>
                    <a:pt x="1871980" y="5892448"/>
                  </a:cubicBezTo>
                  <a:cubicBezTo>
                    <a:pt x="1871980" y="5892448"/>
                    <a:pt x="1868170" y="5908958"/>
                    <a:pt x="1865630" y="5917848"/>
                  </a:cubicBezTo>
                  <a:cubicBezTo>
                    <a:pt x="1864360" y="5926738"/>
                    <a:pt x="1860550" y="5943248"/>
                    <a:pt x="1860550" y="5943248"/>
                  </a:cubicBezTo>
                  <a:cubicBezTo>
                    <a:pt x="1860550" y="5944518"/>
                    <a:pt x="1852930" y="5959758"/>
                    <a:pt x="1849120" y="5967378"/>
                  </a:cubicBezTo>
                  <a:cubicBezTo>
                    <a:pt x="1845310" y="5976268"/>
                    <a:pt x="1837690" y="5991508"/>
                    <a:pt x="1837690" y="5991508"/>
                  </a:cubicBezTo>
                  <a:cubicBezTo>
                    <a:pt x="1837690" y="5991508"/>
                    <a:pt x="1826260" y="6005478"/>
                    <a:pt x="1821180" y="6011828"/>
                  </a:cubicBezTo>
                  <a:cubicBezTo>
                    <a:pt x="1816100" y="6019448"/>
                    <a:pt x="1804670" y="6032148"/>
                    <a:pt x="1804670" y="6032148"/>
                  </a:cubicBezTo>
                  <a:cubicBezTo>
                    <a:pt x="1804670" y="6033418"/>
                    <a:pt x="1790700" y="6043578"/>
                    <a:pt x="1783080" y="6048658"/>
                  </a:cubicBezTo>
                  <a:cubicBezTo>
                    <a:pt x="1776730" y="6053738"/>
                    <a:pt x="1762760" y="6063898"/>
                    <a:pt x="1762760" y="6063898"/>
                  </a:cubicBezTo>
                  <a:cubicBezTo>
                    <a:pt x="1761490" y="6065168"/>
                    <a:pt x="1746250" y="6071518"/>
                    <a:pt x="1737360" y="6075328"/>
                  </a:cubicBezTo>
                  <a:cubicBezTo>
                    <a:pt x="1729740" y="6077868"/>
                    <a:pt x="1713230" y="6085488"/>
                    <a:pt x="1713230" y="6085488"/>
                  </a:cubicBezTo>
                  <a:cubicBezTo>
                    <a:pt x="1713230" y="6085488"/>
                    <a:pt x="1695450" y="6088028"/>
                    <a:pt x="1687830" y="6089298"/>
                  </a:cubicBezTo>
                  <a:cubicBezTo>
                    <a:pt x="1678940" y="6090568"/>
                    <a:pt x="1661160" y="6093108"/>
                    <a:pt x="1661160" y="6093108"/>
                  </a:cubicBezTo>
                  <a:cubicBezTo>
                    <a:pt x="1661160" y="6093108"/>
                    <a:pt x="1643380" y="6091838"/>
                    <a:pt x="1634490" y="6091838"/>
                  </a:cubicBezTo>
                  <a:cubicBezTo>
                    <a:pt x="1625600" y="6090568"/>
                    <a:pt x="1609090" y="6089298"/>
                    <a:pt x="1607820" y="6089298"/>
                  </a:cubicBezTo>
                  <a:cubicBezTo>
                    <a:pt x="1607820" y="6089298"/>
                    <a:pt x="1591310" y="6084218"/>
                    <a:pt x="1583690" y="6080408"/>
                  </a:cubicBezTo>
                  <a:cubicBezTo>
                    <a:pt x="1574800" y="6077868"/>
                    <a:pt x="1558290" y="6072788"/>
                    <a:pt x="1558290" y="6072788"/>
                  </a:cubicBezTo>
                  <a:cubicBezTo>
                    <a:pt x="1558290" y="6072788"/>
                    <a:pt x="1543050" y="6062628"/>
                    <a:pt x="1535430" y="6058818"/>
                  </a:cubicBezTo>
                  <a:cubicBezTo>
                    <a:pt x="1527810" y="6053738"/>
                    <a:pt x="1513840" y="6044848"/>
                    <a:pt x="1513840" y="6043578"/>
                  </a:cubicBezTo>
                  <a:cubicBezTo>
                    <a:pt x="1512570" y="6043578"/>
                    <a:pt x="1501140" y="6030878"/>
                    <a:pt x="1494790" y="6024528"/>
                  </a:cubicBezTo>
                  <a:cubicBezTo>
                    <a:pt x="1488440" y="6018178"/>
                    <a:pt x="1477010" y="6006748"/>
                    <a:pt x="1477010" y="6005478"/>
                  </a:cubicBezTo>
                  <a:cubicBezTo>
                    <a:pt x="1477010" y="6005478"/>
                    <a:pt x="1468120" y="5990238"/>
                    <a:pt x="1463040" y="5982618"/>
                  </a:cubicBezTo>
                  <a:cubicBezTo>
                    <a:pt x="1459230" y="5974998"/>
                    <a:pt x="1450340" y="5959758"/>
                    <a:pt x="1450340" y="5959758"/>
                  </a:cubicBezTo>
                  <a:cubicBezTo>
                    <a:pt x="1450340" y="5959758"/>
                    <a:pt x="1445260" y="5943248"/>
                    <a:pt x="1442720" y="5934358"/>
                  </a:cubicBezTo>
                  <a:cubicBezTo>
                    <a:pt x="1440180" y="5925468"/>
                    <a:pt x="1438910" y="5921658"/>
                    <a:pt x="1435100" y="5908958"/>
                  </a:cubicBezTo>
                  <a:cubicBezTo>
                    <a:pt x="1426210" y="5874668"/>
                    <a:pt x="1404620" y="5790848"/>
                    <a:pt x="1393190" y="5713378"/>
                  </a:cubicBezTo>
                  <a:cubicBezTo>
                    <a:pt x="1376680" y="5606698"/>
                    <a:pt x="1372870" y="5473348"/>
                    <a:pt x="1358900" y="5323488"/>
                  </a:cubicBezTo>
                  <a:cubicBezTo>
                    <a:pt x="1341120" y="5119018"/>
                    <a:pt x="1318260" y="4806598"/>
                    <a:pt x="1294130" y="4600858"/>
                  </a:cubicBezTo>
                  <a:cubicBezTo>
                    <a:pt x="1276350" y="4447188"/>
                    <a:pt x="1256030" y="4198268"/>
                    <a:pt x="1236980" y="4196998"/>
                  </a:cubicBezTo>
                  <a:cubicBezTo>
                    <a:pt x="1223010" y="4196998"/>
                    <a:pt x="1212850" y="4294788"/>
                    <a:pt x="1196340" y="4370988"/>
                  </a:cubicBezTo>
                  <a:cubicBezTo>
                    <a:pt x="1164590" y="4511958"/>
                    <a:pt x="1153160" y="4800248"/>
                    <a:pt x="1071880" y="4986938"/>
                  </a:cubicBezTo>
                  <a:cubicBezTo>
                    <a:pt x="991870" y="5169818"/>
                    <a:pt x="824230" y="5484778"/>
                    <a:pt x="717550" y="5482238"/>
                  </a:cubicBezTo>
                  <a:cubicBezTo>
                    <a:pt x="621030" y="5479698"/>
                    <a:pt x="511810" y="5224428"/>
                    <a:pt x="457200" y="5068218"/>
                  </a:cubicBezTo>
                  <a:cubicBezTo>
                    <a:pt x="396240" y="4898038"/>
                    <a:pt x="400050" y="4683408"/>
                    <a:pt x="388620" y="4494178"/>
                  </a:cubicBezTo>
                  <a:cubicBezTo>
                    <a:pt x="378460" y="4312568"/>
                    <a:pt x="415290" y="3968398"/>
                    <a:pt x="389890" y="3953158"/>
                  </a:cubicBezTo>
                  <a:cubicBezTo>
                    <a:pt x="383540" y="3950618"/>
                    <a:pt x="369570" y="3965858"/>
                    <a:pt x="369570" y="3967128"/>
                  </a:cubicBezTo>
                  <a:cubicBezTo>
                    <a:pt x="368300" y="3967128"/>
                    <a:pt x="351790" y="3972208"/>
                    <a:pt x="342900" y="3976018"/>
                  </a:cubicBezTo>
                  <a:cubicBezTo>
                    <a:pt x="334010" y="3978558"/>
                    <a:pt x="317500" y="3984908"/>
                    <a:pt x="316230" y="3984908"/>
                  </a:cubicBezTo>
                  <a:cubicBezTo>
                    <a:pt x="316230" y="3984908"/>
                    <a:pt x="298450" y="3986178"/>
                    <a:pt x="288290" y="3987448"/>
                  </a:cubicBezTo>
                  <a:cubicBezTo>
                    <a:pt x="279400" y="3988718"/>
                    <a:pt x="261620" y="3989988"/>
                    <a:pt x="261620" y="3989988"/>
                  </a:cubicBezTo>
                  <a:cubicBezTo>
                    <a:pt x="260350" y="3989988"/>
                    <a:pt x="242570" y="3987448"/>
                    <a:pt x="233680" y="3986178"/>
                  </a:cubicBezTo>
                  <a:cubicBezTo>
                    <a:pt x="224790" y="3984908"/>
                    <a:pt x="205740" y="3981098"/>
                    <a:pt x="205740" y="3981098"/>
                  </a:cubicBezTo>
                  <a:cubicBezTo>
                    <a:pt x="205740" y="3981098"/>
                    <a:pt x="189230" y="3974748"/>
                    <a:pt x="180340" y="3970938"/>
                  </a:cubicBezTo>
                  <a:cubicBezTo>
                    <a:pt x="171450" y="3967128"/>
                    <a:pt x="154940" y="3960778"/>
                    <a:pt x="154940" y="3960778"/>
                  </a:cubicBezTo>
                  <a:cubicBezTo>
                    <a:pt x="153670" y="3959508"/>
                    <a:pt x="139700" y="3949348"/>
                    <a:pt x="132080" y="3944268"/>
                  </a:cubicBezTo>
                  <a:cubicBezTo>
                    <a:pt x="124460" y="3937918"/>
                    <a:pt x="109220" y="3927758"/>
                    <a:pt x="109220" y="3927758"/>
                  </a:cubicBezTo>
                  <a:cubicBezTo>
                    <a:pt x="109220" y="3926488"/>
                    <a:pt x="97790" y="3912518"/>
                    <a:pt x="91440" y="3906168"/>
                  </a:cubicBezTo>
                  <a:cubicBezTo>
                    <a:pt x="85090" y="3898548"/>
                    <a:pt x="73660" y="3884578"/>
                    <a:pt x="73660" y="3884578"/>
                  </a:cubicBezTo>
                  <a:cubicBezTo>
                    <a:pt x="73660" y="3884578"/>
                    <a:pt x="66040" y="3868068"/>
                    <a:pt x="60960" y="3859178"/>
                  </a:cubicBezTo>
                  <a:cubicBezTo>
                    <a:pt x="57150" y="3851558"/>
                    <a:pt x="49530" y="3835048"/>
                    <a:pt x="49530" y="3835048"/>
                  </a:cubicBezTo>
                  <a:cubicBezTo>
                    <a:pt x="49530" y="3833778"/>
                    <a:pt x="45720" y="3815998"/>
                    <a:pt x="43180" y="3807108"/>
                  </a:cubicBezTo>
                  <a:cubicBezTo>
                    <a:pt x="41910" y="3798218"/>
                    <a:pt x="39370" y="3794408"/>
                    <a:pt x="38100" y="3780438"/>
                  </a:cubicBezTo>
                  <a:cubicBezTo>
                    <a:pt x="30480" y="3735988"/>
                    <a:pt x="0" y="3509928"/>
                    <a:pt x="0" y="3509928"/>
                  </a:cubicBezTo>
                  <a:moveTo>
                    <a:pt x="745490" y="1518568"/>
                  </a:moveTo>
                  <a:cubicBezTo>
                    <a:pt x="773430" y="1343308"/>
                    <a:pt x="754380" y="1339498"/>
                    <a:pt x="746760" y="1345848"/>
                  </a:cubicBezTo>
                  <a:cubicBezTo>
                    <a:pt x="730250" y="1358548"/>
                    <a:pt x="745490" y="1518568"/>
                    <a:pt x="745490" y="1518568"/>
                  </a:cubicBezTo>
                  <a:moveTo>
                    <a:pt x="962660" y="2258978"/>
                  </a:moveTo>
                  <a:cubicBezTo>
                    <a:pt x="982980" y="2487578"/>
                    <a:pt x="975360" y="2877468"/>
                    <a:pt x="1022350" y="2897788"/>
                  </a:cubicBezTo>
                  <a:cubicBezTo>
                    <a:pt x="1042670" y="2906678"/>
                    <a:pt x="1068070" y="2868578"/>
                    <a:pt x="1099820" y="2840638"/>
                  </a:cubicBezTo>
                  <a:cubicBezTo>
                    <a:pt x="1165860" y="2784758"/>
                    <a:pt x="1294130" y="2653948"/>
                    <a:pt x="1376680" y="2562508"/>
                  </a:cubicBezTo>
                  <a:cubicBezTo>
                    <a:pt x="1450340" y="2479958"/>
                    <a:pt x="1515110" y="2403758"/>
                    <a:pt x="1574800" y="2317398"/>
                  </a:cubicBezTo>
                  <a:cubicBezTo>
                    <a:pt x="1633220" y="2232308"/>
                    <a:pt x="1676400" y="2130708"/>
                    <a:pt x="1732280" y="2049428"/>
                  </a:cubicBezTo>
                  <a:cubicBezTo>
                    <a:pt x="1781810" y="1977038"/>
                    <a:pt x="1869440" y="1905918"/>
                    <a:pt x="1887220" y="1851308"/>
                  </a:cubicBezTo>
                  <a:cubicBezTo>
                    <a:pt x="1898650" y="1820828"/>
                    <a:pt x="1888490" y="1809398"/>
                    <a:pt x="1888490" y="1771298"/>
                  </a:cubicBezTo>
                  <a:cubicBezTo>
                    <a:pt x="1885950" y="1676048"/>
                    <a:pt x="1869440" y="1375058"/>
                    <a:pt x="1860550" y="1268378"/>
                  </a:cubicBezTo>
                  <a:cubicBezTo>
                    <a:pt x="1856740" y="1218848"/>
                    <a:pt x="1855470" y="1162968"/>
                    <a:pt x="1849120" y="1157888"/>
                  </a:cubicBezTo>
                  <a:cubicBezTo>
                    <a:pt x="1847850" y="1157888"/>
                    <a:pt x="1847850" y="1157888"/>
                    <a:pt x="1845310" y="1159158"/>
                  </a:cubicBezTo>
                  <a:cubicBezTo>
                    <a:pt x="1823720" y="1165508"/>
                    <a:pt x="1597660" y="1312828"/>
                    <a:pt x="1506220" y="1298858"/>
                  </a:cubicBezTo>
                  <a:cubicBezTo>
                    <a:pt x="1435100" y="1288698"/>
                    <a:pt x="1356360" y="1164238"/>
                    <a:pt x="1332230" y="1156618"/>
                  </a:cubicBezTo>
                  <a:cubicBezTo>
                    <a:pt x="1325880" y="1155348"/>
                    <a:pt x="1323340" y="1155348"/>
                    <a:pt x="1320800" y="1159158"/>
                  </a:cubicBezTo>
                  <a:cubicBezTo>
                    <a:pt x="1306830" y="1174398"/>
                    <a:pt x="1329690" y="1293778"/>
                    <a:pt x="1325880" y="1371248"/>
                  </a:cubicBezTo>
                  <a:cubicBezTo>
                    <a:pt x="1319530" y="1466498"/>
                    <a:pt x="1306830" y="1585878"/>
                    <a:pt x="1281430" y="1688748"/>
                  </a:cubicBezTo>
                  <a:cubicBezTo>
                    <a:pt x="1257300" y="1790348"/>
                    <a:pt x="1223010" y="1894488"/>
                    <a:pt x="1177290" y="1985928"/>
                  </a:cubicBezTo>
                  <a:cubicBezTo>
                    <a:pt x="1132840" y="2073558"/>
                    <a:pt x="1060450" y="2189128"/>
                    <a:pt x="1016000" y="2229768"/>
                  </a:cubicBezTo>
                  <a:cubicBezTo>
                    <a:pt x="996950" y="2247548"/>
                    <a:pt x="962660" y="2258978"/>
                    <a:pt x="962660" y="2258978"/>
                  </a:cubicBezTo>
                </a:path>
              </a:pathLst>
            </a:custGeom>
            <a:solidFill>
              <a:srgbClr val="F9F6E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14795929" y="4592068"/>
            <a:ext cx="2957590" cy="5776575"/>
            <a:chOff x="0" y="0"/>
            <a:chExt cx="3766820" cy="735711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50800" y="50800"/>
              <a:ext cx="3665220" cy="7255510"/>
            </a:xfrm>
            <a:custGeom>
              <a:avLst/>
              <a:gdLst/>
              <a:ahLst/>
              <a:cxnLst/>
              <a:rect r="r" b="b" t="t" l="l"/>
              <a:pathLst>
                <a:path h="7255510" w="3665220">
                  <a:moveTo>
                    <a:pt x="0" y="4366260"/>
                  </a:moveTo>
                  <a:cubicBezTo>
                    <a:pt x="8890" y="4281170"/>
                    <a:pt x="5080" y="4254500"/>
                    <a:pt x="7620" y="4237990"/>
                  </a:cubicBezTo>
                  <a:cubicBezTo>
                    <a:pt x="10160" y="4225290"/>
                    <a:pt x="16510" y="4217670"/>
                    <a:pt x="19050" y="4207510"/>
                  </a:cubicBezTo>
                  <a:cubicBezTo>
                    <a:pt x="20320" y="4196080"/>
                    <a:pt x="19050" y="4187190"/>
                    <a:pt x="22860" y="4174490"/>
                  </a:cubicBezTo>
                  <a:cubicBezTo>
                    <a:pt x="26670" y="4157980"/>
                    <a:pt x="41910" y="4136390"/>
                    <a:pt x="49530" y="4116070"/>
                  </a:cubicBezTo>
                  <a:cubicBezTo>
                    <a:pt x="57150" y="4097020"/>
                    <a:pt x="62230" y="4070350"/>
                    <a:pt x="71120" y="4055110"/>
                  </a:cubicBezTo>
                  <a:cubicBezTo>
                    <a:pt x="76200" y="4044950"/>
                    <a:pt x="85090" y="4038600"/>
                    <a:pt x="90170" y="4029710"/>
                  </a:cubicBezTo>
                  <a:cubicBezTo>
                    <a:pt x="96520" y="4020820"/>
                    <a:pt x="99060" y="4008120"/>
                    <a:pt x="104140" y="4000500"/>
                  </a:cubicBezTo>
                  <a:cubicBezTo>
                    <a:pt x="107950" y="3995420"/>
                    <a:pt x="110490" y="3996690"/>
                    <a:pt x="114300" y="3989070"/>
                  </a:cubicBezTo>
                  <a:cubicBezTo>
                    <a:pt x="133350" y="3953510"/>
                    <a:pt x="147320" y="3702050"/>
                    <a:pt x="181610" y="3601720"/>
                  </a:cubicBezTo>
                  <a:cubicBezTo>
                    <a:pt x="205740" y="3531870"/>
                    <a:pt x="262890" y="3470910"/>
                    <a:pt x="271780" y="3435350"/>
                  </a:cubicBezTo>
                  <a:cubicBezTo>
                    <a:pt x="276860" y="3418840"/>
                    <a:pt x="274320" y="3398520"/>
                    <a:pt x="274320" y="3398520"/>
                  </a:cubicBezTo>
                  <a:cubicBezTo>
                    <a:pt x="274320" y="3397250"/>
                    <a:pt x="287020" y="3354070"/>
                    <a:pt x="293370" y="3331210"/>
                  </a:cubicBezTo>
                  <a:cubicBezTo>
                    <a:pt x="299720" y="3309620"/>
                    <a:pt x="312420" y="3265170"/>
                    <a:pt x="312420" y="3263900"/>
                  </a:cubicBezTo>
                  <a:cubicBezTo>
                    <a:pt x="313690" y="3263900"/>
                    <a:pt x="336550" y="3224530"/>
                    <a:pt x="347980" y="3204210"/>
                  </a:cubicBezTo>
                  <a:cubicBezTo>
                    <a:pt x="359410" y="3183890"/>
                    <a:pt x="382270" y="3144520"/>
                    <a:pt x="382270" y="3143250"/>
                  </a:cubicBezTo>
                  <a:cubicBezTo>
                    <a:pt x="383540" y="3143250"/>
                    <a:pt x="415290" y="3110230"/>
                    <a:pt x="430530" y="3093720"/>
                  </a:cubicBezTo>
                  <a:cubicBezTo>
                    <a:pt x="447040" y="3077210"/>
                    <a:pt x="478790" y="3044190"/>
                    <a:pt x="478790" y="3042920"/>
                  </a:cubicBezTo>
                  <a:cubicBezTo>
                    <a:pt x="480060" y="3042920"/>
                    <a:pt x="480060" y="3042920"/>
                    <a:pt x="480060" y="3042920"/>
                  </a:cubicBezTo>
                  <a:cubicBezTo>
                    <a:pt x="480060" y="3042920"/>
                    <a:pt x="518160" y="3018790"/>
                    <a:pt x="538480" y="3006090"/>
                  </a:cubicBezTo>
                  <a:cubicBezTo>
                    <a:pt x="557530" y="2993390"/>
                    <a:pt x="596900" y="2969260"/>
                    <a:pt x="596900" y="2969260"/>
                  </a:cubicBezTo>
                  <a:cubicBezTo>
                    <a:pt x="598170" y="2969260"/>
                    <a:pt x="641350" y="2954020"/>
                    <a:pt x="662940" y="2947670"/>
                  </a:cubicBezTo>
                  <a:cubicBezTo>
                    <a:pt x="685800" y="2940050"/>
                    <a:pt x="728980" y="2926080"/>
                    <a:pt x="728980" y="2924810"/>
                  </a:cubicBezTo>
                  <a:cubicBezTo>
                    <a:pt x="730250" y="2924810"/>
                    <a:pt x="775970" y="2922270"/>
                    <a:pt x="798830" y="2919730"/>
                  </a:cubicBezTo>
                  <a:cubicBezTo>
                    <a:pt x="821690" y="2918460"/>
                    <a:pt x="867410" y="2914650"/>
                    <a:pt x="868680" y="2914650"/>
                  </a:cubicBezTo>
                  <a:cubicBezTo>
                    <a:pt x="869950" y="2914650"/>
                    <a:pt x="914400" y="2922270"/>
                    <a:pt x="937260" y="2926080"/>
                  </a:cubicBezTo>
                  <a:cubicBezTo>
                    <a:pt x="960120" y="2929890"/>
                    <a:pt x="1004570" y="2936240"/>
                    <a:pt x="1005840" y="2937510"/>
                  </a:cubicBezTo>
                  <a:cubicBezTo>
                    <a:pt x="1007110" y="2937510"/>
                    <a:pt x="1049020" y="2955290"/>
                    <a:pt x="1069340" y="2964180"/>
                  </a:cubicBezTo>
                  <a:cubicBezTo>
                    <a:pt x="1090930" y="2973070"/>
                    <a:pt x="1132840" y="2990850"/>
                    <a:pt x="1134110" y="2992120"/>
                  </a:cubicBezTo>
                  <a:cubicBezTo>
                    <a:pt x="1135380" y="2992120"/>
                    <a:pt x="1173480" y="3026410"/>
                    <a:pt x="1179830" y="3026410"/>
                  </a:cubicBezTo>
                  <a:cubicBezTo>
                    <a:pt x="1182370" y="3026410"/>
                    <a:pt x="1182370" y="3025140"/>
                    <a:pt x="1184910" y="3023870"/>
                  </a:cubicBezTo>
                  <a:cubicBezTo>
                    <a:pt x="1192530" y="3017520"/>
                    <a:pt x="1240790" y="2980690"/>
                    <a:pt x="1242060" y="2980690"/>
                  </a:cubicBezTo>
                  <a:cubicBezTo>
                    <a:pt x="1243330" y="2979420"/>
                    <a:pt x="1286510" y="2961640"/>
                    <a:pt x="1308100" y="2951480"/>
                  </a:cubicBezTo>
                  <a:cubicBezTo>
                    <a:pt x="1330960" y="2942590"/>
                    <a:pt x="1374140" y="2923540"/>
                    <a:pt x="1374140" y="2923540"/>
                  </a:cubicBezTo>
                  <a:cubicBezTo>
                    <a:pt x="1375410" y="2923540"/>
                    <a:pt x="1422400" y="2915920"/>
                    <a:pt x="1445260" y="2912110"/>
                  </a:cubicBezTo>
                  <a:cubicBezTo>
                    <a:pt x="1469390" y="2908300"/>
                    <a:pt x="1516380" y="2900680"/>
                    <a:pt x="1516380" y="2900680"/>
                  </a:cubicBezTo>
                  <a:cubicBezTo>
                    <a:pt x="1517650" y="2900680"/>
                    <a:pt x="1564640" y="2904490"/>
                    <a:pt x="1588770" y="2907030"/>
                  </a:cubicBezTo>
                  <a:cubicBezTo>
                    <a:pt x="1612900" y="2908300"/>
                    <a:pt x="1659890" y="2912110"/>
                    <a:pt x="1659890" y="2912110"/>
                  </a:cubicBezTo>
                  <a:cubicBezTo>
                    <a:pt x="1661160" y="2913380"/>
                    <a:pt x="1705610" y="2927350"/>
                    <a:pt x="1728470" y="2934970"/>
                  </a:cubicBezTo>
                  <a:cubicBezTo>
                    <a:pt x="1751330" y="2942590"/>
                    <a:pt x="1795780" y="2957830"/>
                    <a:pt x="1797050" y="2957830"/>
                  </a:cubicBezTo>
                  <a:cubicBezTo>
                    <a:pt x="1798320" y="2959100"/>
                    <a:pt x="1846580" y="2989580"/>
                    <a:pt x="1858010" y="2997200"/>
                  </a:cubicBezTo>
                  <a:cubicBezTo>
                    <a:pt x="1861820" y="2999740"/>
                    <a:pt x="1864360" y="3003550"/>
                    <a:pt x="1865630" y="3002280"/>
                  </a:cubicBezTo>
                  <a:cubicBezTo>
                    <a:pt x="1870710" y="2999740"/>
                    <a:pt x="1864360" y="2971800"/>
                    <a:pt x="1863090" y="2941320"/>
                  </a:cubicBezTo>
                  <a:cubicBezTo>
                    <a:pt x="1856740" y="2852420"/>
                    <a:pt x="1832610" y="2595880"/>
                    <a:pt x="1822450" y="2413000"/>
                  </a:cubicBezTo>
                  <a:cubicBezTo>
                    <a:pt x="1809750" y="2216150"/>
                    <a:pt x="1800860" y="1934210"/>
                    <a:pt x="1794510" y="1797050"/>
                  </a:cubicBezTo>
                  <a:cubicBezTo>
                    <a:pt x="1791970" y="1727200"/>
                    <a:pt x="1788160" y="1642110"/>
                    <a:pt x="1786890" y="1639570"/>
                  </a:cubicBezTo>
                  <a:cubicBezTo>
                    <a:pt x="1786890" y="1638300"/>
                    <a:pt x="1791970" y="1592580"/>
                    <a:pt x="1794510" y="1568450"/>
                  </a:cubicBezTo>
                  <a:cubicBezTo>
                    <a:pt x="1797050" y="1545590"/>
                    <a:pt x="1800860" y="1499870"/>
                    <a:pt x="1800860" y="1498600"/>
                  </a:cubicBezTo>
                  <a:cubicBezTo>
                    <a:pt x="1800860" y="1497330"/>
                    <a:pt x="1816100" y="1454150"/>
                    <a:pt x="1824990" y="1432560"/>
                  </a:cubicBezTo>
                  <a:cubicBezTo>
                    <a:pt x="1832610" y="1409700"/>
                    <a:pt x="1847850" y="1366520"/>
                    <a:pt x="1847850" y="1365250"/>
                  </a:cubicBezTo>
                  <a:cubicBezTo>
                    <a:pt x="1847850" y="1365250"/>
                    <a:pt x="1873250" y="1325880"/>
                    <a:pt x="1885950" y="1306830"/>
                  </a:cubicBezTo>
                  <a:cubicBezTo>
                    <a:pt x="1899920" y="1286510"/>
                    <a:pt x="1924050" y="1248410"/>
                    <a:pt x="1925320" y="1247140"/>
                  </a:cubicBezTo>
                  <a:cubicBezTo>
                    <a:pt x="1925320" y="1247140"/>
                    <a:pt x="1959610" y="1215390"/>
                    <a:pt x="1977390" y="1198880"/>
                  </a:cubicBezTo>
                  <a:cubicBezTo>
                    <a:pt x="1993900" y="1183640"/>
                    <a:pt x="2028190" y="1151890"/>
                    <a:pt x="2028190" y="1151890"/>
                  </a:cubicBezTo>
                  <a:cubicBezTo>
                    <a:pt x="2029460" y="1150620"/>
                    <a:pt x="2070100" y="1129030"/>
                    <a:pt x="2090420" y="1117600"/>
                  </a:cubicBezTo>
                  <a:cubicBezTo>
                    <a:pt x="2110740" y="1106170"/>
                    <a:pt x="2151380" y="1083310"/>
                    <a:pt x="2151380" y="1083310"/>
                  </a:cubicBezTo>
                  <a:cubicBezTo>
                    <a:pt x="2152650" y="1082040"/>
                    <a:pt x="2159000" y="1083310"/>
                    <a:pt x="2162810" y="1079500"/>
                  </a:cubicBezTo>
                  <a:cubicBezTo>
                    <a:pt x="2179320" y="1054100"/>
                    <a:pt x="2109470" y="731520"/>
                    <a:pt x="2103120" y="624840"/>
                  </a:cubicBezTo>
                  <a:cubicBezTo>
                    <a:pt x="2099310" y="566420"/>
                    <a:pt x="2096770" y="534670"/>
                    <a:pt x="2103120" y="490220"/>
                  </a:cubicBezTo>
                  <a:cubicBezTo>
                    <a:pt x="2108200" y="447040"/>
                    <a:pt x="2118360" y="401320"/>
                    <a:pt x="2134870" y="360680"/>
                  </a:cubicBezTo>
                  <a:cubicBezTo>
                    <a:pt x="2150110" y="318770"/>
                    <a:pt x="2171700" y="278130"/>
                    <a:pt x="2197100" y="241300"/>
                  </a:cubicBezTo>
                  <a:cubicBezTo>
                    <a:pt x="2222500" y="204470"/>
                    <a:pt x="2252980" y="170180"/>
                    <a:pt x="2286000" y="140970"/>
                  </a:cubicBezTo>
                  <a:cubicBezTo>
                    <a:pt x="2319020" y="111760"/>
                    <a:pt x="2357120" y="85090"/>
                    <a:pt x="2396490" y="64770"/>
                  </a:cubicBezTo>
                  <a:cubicBezTo>
                    <a:pt x="2435860" y="43180"/>
                    <a:pt x="2477770" y="26670"/>
                    <a:pt x="2520950" y="16510"/>
                  </a:cubicBezTo>
                  <a:cubicBezTo>
                    <a:pt x="2564130" y="6350"/>
                    <a:pt x="2609850" y="0"/>
                    <a:pt x="2654300" y="0"/>
                  </a:cubicBezTo>
                  <a:cubicBezTo>
                    <a:pt x="2698750" y="0"/>
                    <a:pt x="2744470" y="5080"/>
                    <a:pt x="2787650" y="16510"/>
                  </a:cubicBezTo>
                  <a:cubicBezTo>
                    <a:pt x="2830830" y="26670"/>
                    <a:pt x="2874010" y="43180"/>
                    <a:pt x="2913380" y="63500"/>
                  </a:cubicBezTo>
                  <a:cubicBezTo>
                    <a:pt x="2952750" y="83820"/>
                    <a:pt x="2990850" y="110490"/>
                    <a:pt x="3023870" y="139700"/>
                  </a:cubicBezTo>
                  <a:cubicBezTo>
                    <a:pt x="3056890" y="168910"/>
                    <a:pt x="3088640" y="203200"/>
                    <a:pt x="3112770" y="240030"/>
                  </a:cubicBezTo>
                  <a:cubicBezTo>
                    <a:pt x="3138170" y="276860"/>
                    <a:pt x="3159760" y="317500"/>
                    <a:pt x="3176270" y="359410"/>
                  </a:cubicBezTo>
                  <a:cubicBezTo>
                    <a:pt x="3191510" y="400050"/>
                    <a:pt x="3197860" y="429260"/>
                    <a:pt x="3208020" y="488950"/>
                  </a:cubicBezTo>
                  <a:cubicBezTo>
                    <a:pt x="3232150" y="618490"/>
                    <a:pt x="3253740" y="880110"/>
                    <a:pt x="3279140" y="1108710"/>
                  </a:cubicBezTo>
                  <a:cubicBezTo>
                    <a:pt x="3312160" y="1394460"/>
                    <a:pt x="3368040" y="1755140"/>
                    <a:pt x="3387090" y="2072640"/>
                  </a:cubicBezTo>
                  <a:cubicBezTo>
                    <a:pt x="3404870" y="2378710"/>
                    <a:pt x="3409950" y="2683510"/>
                    <a:pt x="3394710" y="2978150"/>
                  </a:cubicBezTo>
                  <a:cubicBezTo>
                    <a:pt x="3380740" y="3258820"/>
                    <a:pt x="3327400" y="3542030"/>
                    <a:pt x="3304540" y="3801110"/>
                  </a:cubicBezTo>
                  <a:cubicBezTo>
                    <a:pt x="3284220" y="4030980"/>
                    <a:pt x="3267710" y="4340860"/>
                    <a:pt x="3260090" y="4452620"/>
                  </a:cubicBezTo>
                  <a:cubicBezTo>
                    <a:pt x="3257550" y="4490720"/>
                    <a:pt x="3246120" y="4518660"/>
                    <a:pt x="3255010" y="4530090"/>
                  </a:cubicBezTo>
                  <a:cubicBezTo>
                    <a:pt x="3260090" y="4537710"/>
                    <a:pt x="3281680" y="4536440"/>
                    <a:pt x="3281680" y="4536440"/>
                  </a:cubicBezTo>
                  <a:cubicBezTo>
                    <a:pt x="3281680" y="4537710"/>
                    <a:pt x="3281680" y="4536440"/>
                    <a:pt x="3281680" y="4537710"/>
                  </a:cubicBezTo>
                  <a:cubicBezTo>
                    <a:pt x="3282950" y="4537710"/>
                    <a:pt x="3323590" y="4559300"/>
                    <a:pt x="3345180" y="4569460"/>
                  </a:cubicBezTo>
                  <a:cubicBezTo>
                    <a:pt x="3365500" y="4580890"/>
                    <a:pt x="3406140" y="4601210"/>
                    <a:pt x="3407410" y="4602480"/>
                  </a:cubicBezTo>
                  <a:cubicBezTo>
                    <a:pt x="3408680" y="4602480"/>
                    <a:pt x="3442970" y="4632960"/>
                    <a:pt x="3460750" y="4648200"/>
                  </a:cubicBezTo>
                  <a:cubicBezTo>
                    <a:pt x="3478530" y="4664710"/>
                    <a:pt x="3514090" y="4693920"/>
                    <a:pt x="3514090" y="4695190"/>
                  </a:cubicBezTo>
                  <a:cubicBezTo>
                    <a:pt x="3515360" y="4696460"/>
                    <a:pt x="3540760" y="4733290"/>
                    <a:pt x="3554730" y="4753610"/>
                  </a:cubicBezTo>
                  <a:cubicBezTo>
                    <a:pt x="3568700" y="4772660"/>
                    <a:pt x="3595370" y="4810760"/>
                    <a:pt x="3595370" y="4810760"/>
                  </a:cubicBezTo>
                  <a:cubicBezTo>
                    <a:pt x="3595370" y="4812030"/>
                    <a:pt x="3613150" y="4855210"/>
                    <a:pt x="3620770" y="4876800"/>
                  </a:cubicBezTo>
                  <a:cubicBezTo>
                    <a:pt x="3629660" y="4899660"/>
                    <a:pt x="3646170" y="4942840"/>
                    <a:pt x="3646170" y="4942840"/>
                  </a:cubicBezTo>
                  <a:cubicBezTo>
                    <a:pt x="3647440" y="4944110"/>
                    <a:pt x="3652520" y="4989830"/>
                    <a:pt x="3655060" y="5013960"/>
                  </a:cubicBezTo>
                  <a:cubicBezTo>
                    <a:pt x="3658870" y="5036820"/>
                    <a:pt x="3665220" y="5082540"/>
                    <a:pt x="3665220" y="5083810"/>
                  </a:cubicBezTo>
                  <a:cubicBezTo>
                    <a:pt x="3665220" y="5085080"/>
                    <a:pt x="3658870" y="5130800"/>
                    <a:pt x="3656330" y="5153660"/>
                  </a:cubicBezTo>
                  <a:cubicBezTo>
                    <a:pt x="3653790" y="5177790"/>
                    <a:pt x="3648710" y="5223510"/>
                    <a:pt x="3648710" y="5224780"/>
                  </a:cubicBezTo>
                  <a:cubicBezTo>
                    <a:pt x="3648710" y="5224780"/>
                    <a:pt x="3632200" y="5269230"/>
                    <a:pt x="3623310" y="5290820"/>
                  </a:cubicBezTo>
                  <a:cubicBezTo>
                    <a:pt x="3615690" y="5312410"/>
                    <a:pt x="3600450" y="5355590"/>
                    <a:pt x="3599180" y="5356860"/>
                  </a:cubicBezTo>
                  <a:cubicBezTo>
                    <a:pt x="3599180" y="5358130"/>
                    <a:pt x="3572510" y="5949950"/>
                    <a:pt x="3519170" y="6209030"/>
                  </a:cubicBezTo>
                  <a:cubicBezTo>
                    <a:pt x="3473450" y="6436360"/>
                    <a:pt x="3351530" y="6755130"/>
                    <a:pt x="3319780" y="6833870"/>
                  </a:cubicBezTo>
                  <a:cubicBezTo>
                    <a:pt x="3312160" y="6852920"/>
                    <a:pt x="3310890" y="6855460"/>
                    <a:pt x="3303270" y="6868160"/>
                  </a:cubicBezTo>
                  <a:cubicBezTo>
                    <a:pt x="3294380" y="6885940"/>
                    <a:pt x="3281680" y="6910070"/>
                    <a:pt x="3270250" y="6931660"/>
                  </a:cubicBezTo>
                  <a:cubicBezTo>
                    <a:pt x="3258820" y="6953250"/>
                    <a:pt x="3237230" y="6995160"/>
                    <a:pt x="3237230" y="6995160"/>
                  </a:cubicBezTo>
                  <a:cubicBezTo>
                    <a:pt x="3237230" y="6995160"/>
                    <a:pt x="3237230" y="6995160"/>
                    <a:pt x="3237230" y="6996430"/>
                  </a:cubicBezTo>
                  <a:cubicBezTo>
                    <a:pt x="3235960" y="6996430"/>
                    <a:pt x="3205480" y="7031990"/>
                    <a:pt x="3188970" y="7049770"/>
                  </a:cubicBezTo>
                  <a:cubicBezTo>
                    <a:pt x="3173730" y="7067550"/>
                    <a:pt x="3141980" y="7103110"/>
                    <a:pt x="3141980" y="7104380"/>
                  </a:cubicBezTo>
                  <a:cubicBezTo>
                    <a:pt x="3140710" y="7104380"/>
                    <a:pt x="3101340" y="7131050"/>
                    <a:pt x="3082290" y="7145020"/>
                  </a:cubicBezTo>
                  <a:cubicBezTo>
                    <a:pt x="3061970" y="7158990"/>
                    <a:pt x="3023870" y="7185660"/>
                    <a:pt x="3022600" y="7185660"/>
                  </a:cubicBezTo>
                  <a:cubicBezTo>
                    <a:pt x="3021330" y="7186930"/>
                    <a:pt x="2978150" y="7203440"/>
                    <a:pt x="2955290" y="7212330"/>
                  </a:cubicBezTo>
                  <a:cubicBezTo>
                    <a:pt x="2932430" y="7219950"/>
                    <a:pt x="2889250" y="7237730"/>
                    <a:pt x="2887980" y="7237730"/>
                  </a:cubicBezTo>
                  <a:cubicBezTo>
                    <a:pt x="2886710" y="7237730"/>
                    <a:pt x="2839720" y="7244080"/>
                    <a:pt x="2815590" y="7246620"/>
                  </a:cubicBezTo>
                  <a:cubicBezTo>
                    <a:pt x="2792730" y="7249160"/>
                    <a:pt x="2745740" y="7255510"/>
                    <a:pt x="2744470" y="7255510"/>
                  </a:cubicBezTo>
                  <a:cubicBezTo>
                    <a:pt x="2743200" y="7255510"/>
                    <a:pt x="2696210" y="7249160"/>
                    <a:pt x="2673350" y="7246620"/>
                  </a:cubicBezTo>
                  <a:cubicBezTo>
                    <a:pt x="2649220" y="7244080"/>
                    <a:pt x="2602230" y="7237730"/>
                    <a:pt x="2600960" y="7237730"/>
                  </a:cubicBezTo>
                  <a:cubicBezTo>
                    <a:pt x="2599690" y="7237730"/>
                    <a:pt x="2556510" y="7221220"/>
                    <a:pt x="2533650" y="7212330"/>
                  </a:cubicBezTo>
                  <a:cubicBezTo>
                    <a:pt x="2510790" y="7203440"/>
                    <a:pt x="2466340" y="7186930"/>
                    <a:pt x="2466340" y="7186930"/>
                  </a:cubicBezTo>
                  <a:cubicBezTo>
                    <a:pt x="2465070" y="7186930"/>
                    <a:pt x="2426970" y="7160260"/>
                    <a:pt x="2406650" y="7146290"/>
                  </a:cubicBezTo>
                  <a:cubicBezTo>
                    <a:pt x="2386330" y="7132320"/>
                    <a:pt x="2348230" y="7105650"/>
                    <a:pt x="2346960" y="7105650"/>
                  </a:cubicBezTo>
                  <a:cubicBezTo>
                    <a:pt x="2346960" y="7104380"/>
                    <a:pt x="2315210" y="7068820"/>
                    <a:pt x="2298700" y="7051040"/>
                  </a:cubicBezTo>
                  <a:cubicBezTo>
                    <a:pt x="2283460" y="7033260"/>
                    <a:pt x="2251710" y="6997700"/>
                    <a:pt x="2251710" y="6997700"/>
                  </a:cubicBezTo>
                  <a:cubicBezTo>
                    <a:pt x="2250440" y="6996430"/>
                    <a:pt x="2228850" y="6954520"/>
                    <a:pt x="2217420" y="6932930"/>
                  </a:cubicBezTo>
                  <a:cubicBezTo>
                    <a:pt x="2205990" y="6912610"/>
                    <a:pt x="2184400" y="6870700"/>
                    <a:pt x="2184400" y="6869430"/>
                  </a:cubicBezTo>
                  <a:cubicBezTo>
                    <a:pt x="2183130" y="6868160"/>
                    <a:pt x="2171700" y="6822440"/>
                    <a:pt x="2166620" y="6799580"/>
                  </a:cubicBezTo>
                  <a:cubicBezTo>
                    <a:pt x="2160270" y="6776720"/>
                    <a:pt x="2148840" y="6729730"/>
                    <a:pt x="2148840" y="6729730"/>
                  </a:cubicBezTo>
                  <a:cubicBezTo>
                    <a:pt x="2148840" y="6728460"/>
                    <a:pt x="2155190" y="6689090"/>
                    <a:pt x="2148840" y="6675120"/>
                  </a:cubicBezTo>
                  <a:cubicBezTo>
                    <a:pt x="2143760" y="6663690"/>
                    <a:pt x="2131060" y="6658610"/>
                    <a:pt x="2119630" y="6648450"/>
                  </a:cubicBezTo>
                  <a:cubicBezTo>
                    <a:pt x="2104390" y="6635750"/>
                    <a:pt x="2067560" y="6604000"/>
                    <a:pt x="2067560" y="6602730"/>
                  </a:cubicBezTo>
                  <a:cubicBezTo>
                    <a:pt x="2066290" y="6602730"/>
                    <a:pt x="2040890" y="6564630"/>
                    <a:pt x="2028190" y="6546850"/>
                  </a:cubicBezTo>
                  <a:cubicBezTo>
                    <a:pt x="2015490" y="6527800"/>
                    <a:pt x="1988820" y="6489700"/>
                    <a:pt x="1988820" y="6489700"/>
                  </a:cubicBezTo>
                  <a:cubicBezTo>
                    <a:pt x="1988820" y="6488430"/>
                    <a:pt x="1977390" y="6440170"/>
                    <a:pt x="1969770" y="6440170"/>
                  </a:cubicBezTo>
                  <a:cubicBezTo>
                    <a:pt x="1963420" y="6440170"/>
                    <a:pt x="1955800" y="6468110"/>
                    <a:pt x="1948180" y="6484620"/>
                  </a:cubicBezTo>
                  <a:cubicBezTo>
                    <a:pt x="1938020" y="6503670"/>
                    <a:pt x="1917700" y="6546850"/>
                    <a:pt x="1916430" y="6548120"/>
                  </a:cubicBezTo>
                  <a:cubicBezTo>
                    <a:pt x="1916430" y="6548120"/>
                    <a:pt x="1885950" y="6583680"/>
                    <a:pt x="1870710" y="6601460"/>
                  </a:cubicBezTo>
                  <a:cubicBezTo>
                    <a:pt x="1856740" y="6619240"/>
                    <a:pt x="1826260" y="6654800"/>
                    <a:pt x="1826260" y="6654800"/>
                  </a:cubicBezTo>
                  <a:cubicBezTo>
                    <a:pt x="1824990" y="6656070"/>
                    <a:pt x="1788160" y="6682740"/>
                    <a:pt x="1769110" y="6696710"/>
                  </a:cubicBezTo>
                  <a:cubicBezTo>
                    <a:pt x="1750060" y="6709410"/>
                    <a:pt x="1713230" y="6737350"/>
                    <a:pt x="1711960" y="6737350"/>
                  </a:cubicBezTo>
                  <a:cubicBezTo>
                    <a:pt x="1710690" y="6737350"/>
                    <a:pt x="1668780" y="6755130"/>
                    <a:pt x="1647190" y="6764020"/>
                  </a:cubicBezTo>
                  <a:cubicBezTo>
                    <a:pt x="1625600" y="6772910"/>
                    <a:pt x="1582420" y="6789420"/>
                    <a:pt x="1582420" y="6790690"/>
                  </a:cubicBezTo>
                  <a:cubicBezTo>
                    <a:pt x="1581150" y="6790690"/>
                    <a:pt x="1535430" y="6797040"/>
                    <a:pt x="1512570" y="6800850"/>
                  </a:cubicBezTo>
                  <a:cubicBezTo>
                    <a:pt x="1489710" y="6803390"/>
                    <a:pt x="1443990" y="6809740"/>
                    <a:pt x="1442720" y="6811010"/>
                  </a:cubicBezTo>
                  <a:cubicBezTo>
                    <a:pt x="1441450" y="6811010"/>
                    <a:pt x="1395730" y="6805930"/>
                    <a:pt x="1372870" y="6803390"/>
                  </a:cubicBezTo>
                  <a:cubicBezTo>
                    <a:pt x="1350010" y="6800850"/>
                    <a:pt x="1304290" y="6797040"/>
                    <a:pt x="1303020" y="6797040"/>
                  </a:cubicBezTo>
                  <a:cubicBezTo>
                    <a:pt x="1301750" y="6797040"/>
                    <a:pt x="1258570" y="6780530"/>
                    <a:pt x="1236980" y="6772910"/>
                  </a:cubicBezTo>
                  <a:cubicBezTo>
                    <a:pt x="1214120" y="6765290"/>
                    <a:pt x="1170940" y="6750050"/>
                    <a:pt x="1170940" y="6750050"/>
                  </a:cubicBezTo>
                  <a:cubicBezTo>
                    <a:pt x="1169670" y="6748780"/>
                    <a:pt x="1131570" y="6724650"/>
                    <a:pt x="1111250" y="6710680"/>
                  </a:cubicBezTo>
                  <a:cubicBezTo>
                    <a:pt x="1092200" y="6697980"/>
                    <a:pt x="1054100" y="6673850"/>
                    <a:pt x="1052830" y="6672580"/>
                  </a:cubicBezTo>
                  <a:cubicBezTo>
                    <a:pt x="1052830" y="6672580"/>
                    <a:pt x="1021080" y="6638290"/>
                    <a:pt x="1005840" y="6620510"/>
                  </a:cubicBezTo>
                  <a:cubicBezTo>
                    <a:pt x="989330" y="6604000"/>
                    <a:pt x="957580" y="6570980"/>
                    <a:pt x="957580" y="6569710"/>
                  </a:cubicBezTo>
                  <a:cubicBezTo>
                    <a:pt x="957580" y="6568440"/>
                    <a:pt x="934720" y="6529070"/>
                    <a:pt x="923290" y="6508750"/>
                  </a:cubicBezTo>
                  <a:cubicBezTo>
                    <a:pt x="911860" y="6487160"/>
                    <a:pt x="890270" y="6447790"/>
                    <a:pt x="889000" y="6446520"/>
                  </a:cubicBezTo>
                  <a:cubicBezTo>
                    <a:pt x="889000" y="6445250"/>
                    <a:pt x="877570" y="6402070"/>
                    <a:pt x="871220" y="6379210"/>
                  </a:cubicBezTo>
                  <a:cubicBezTo>
                    <a:pt x="864870" y="6356350"/>
                    <a:pt x="853440" y="6311900"/>
                    <a:pt x="852170" y="6310630"/>
                  </a:cubicBezTo>
                  <a:cubicBezTo>
                    <a:pt x="852170" y="6310630"/>
                    <a:pt x="852170" y="6264910"/>
                    <a:pt x="850900" y="6240780"/>
                  </a:cubicBezTo>
                  <a:cubicBezTo>
                    <a:pt x="850900" y="6217920"/>
                    <a:pt x="853440" y="6192520"/>
                    <a:pt x="849630" y="6170930"/>
                  </a:cubicBezTo>
                  <a:cubicBezTo>
                    <a:pt x="845820" y="6149340"/>
                    <a:pt x="833120" y="6132830"/>
                    <a:pt x="830580" y="6108700"/>
                  </a:cubicBezTo>
                  <a:cubicBezTo>
                    <a:pt x="826770" y="6078220"/>
                    <a:pt x="839470" y="6046470"/>
                    <a:pt x="839470" y="5996940"/>
                  </a:cubicBezTo>
                  <a:cubicBezTo>
                    <a:pt x="840740" y="5904230"/>
                    <a:pt x="833120" y="5718810"/>
                    <a:pt x="815340" y="5591810"/>
                  </a:cubicBezTo>
                  <a:cubicBezTo>
                    <a:pt x="800100" y="5477510"/>
                    <a:pt x="786130" y="5294630"/>
                    <a:pt x="744220" y="5267960"/>
                  </a:cubicBezTo>
                  <a:cubicBezTo>
                    <a:pt x="725170" y="5255260"/>
                    <a:pt x="676910" y="5280660"/>
                    <a:pt x="675640" y="5280660"/>
                  </a:cubicBezTo>
                  <a:cubicBezTo>
                    <a:pt x="674370" y="5280660"/>
                    <a:pt x="628650" y="5278120"/>
                    <a:pt x="604520" y="5276850"/>
                  </a:cubicBezTo>
                  <a:cubicBezTo>
                    <a:pt x="581660" y="5275580"/>
                    <a:pt x="534670" y="5273040"/>
                    <a:pt x="533400" y="5273040"/>
                  </a:cubicBezTo>
                  <a:cubicBezTo>
                    <a:pt x="533400" y="5273040"/>
                    <a:pt x="488950" y="5259070"/>
                    <a:pt x="466090" y="5252720"/>
                  </a:cubicBezTo>
                  <a:cubicBezTo>
                    <a:pt x="443230" y="5245100"/>
                    <a:pt x="398780" y="5232400"/>
                    <a:pt x="397510" y="5232400"/>
                  </a:cubicBezTo>
                  <a:cubicBezTo>
                    <a:pt x="397510" y="5232400"/>
                    <a:pt x="397510" y="5232400"/>
                    <a:pt x="397510" y="5231130"/>
                  </a:cubicBezTo>
                  <a:cubicBezTo>
                    <a:pt x="396240" y="5231130"/>
                    <a:pt x="356870" y="5207000"/>
                    <a:pt x="336550" y="5195570"/>
                  </a:cubicBezTo>
                  <a:cubicBezTo>
                    <a:pt x="316230" y="5182870"/>
                    <a:pt x="275590" y="5160010"/>
                    <a:pt x="275590" y="5158740"/>
                  </a:cubicBezTo>
                  <a:cubicBezTo>
                    <a:pt x="274320" y="5158740"/>
                    <a:pt x="241300" y="5125720"/>
                    <a:pt x="224790" y="5109210"/>
                  </a:cubicBezTo>
                  <a:cubicBezTo>
                    <a:pt x="207010" y="5092700"/>
                    <a:pt x="173990" y="5059680"/>
                    <a:pt x="173990" y="5059680"/>
                  </a:cubicBezTo>
                  <a:cubicBezTo>
                    <a:pt x="172720" y="5058410"/>
                    <a:pt x="148590" y="5019040"/>
                    <a:pt x="135890" y="4998720"/>
                  </a:cubicBezTo>
                  <a:cubicBezTo>
                    <a:pt x="124460" y="4978400"/>
                    <a:pt x="99060" y="4939030"/>
                    <a:pt x="99060" y="4937760"/>
                  </a:cubicBezTo>
                  <a:cubicBezTo>
                    <a:pt x="99060" y="4936490"/>
                    <a:pt x="85090" y="4893310"/>
                    <a:pt x="77470" y="4870450"/>
                  </a:cubicBezTo>
                  <a:cubicBezTo>
                    <a:pt x="69850" y="4847590"/>
                    <a:pt x="55880" y="4803140"/>
                    <a:pt x="55880" y="4801870"/>
                  </a:cubicBezTo>
                  <a:cubicBezTo>
                    <a:pt x="55880" y="4801870"/>
                    <a:pt x="52070" y="4754880"/>
                    <a:pt x="50800" y="4732020"/>
                  </a:cubicBezTo>
                  <a:cubicBezTo>
                    <a:pt x="49530" y="4707890"/>
                    <a:pt x="45720" y="4662170"/>
                    <a:pt x="45720" y="4660900"/>
                  </a:cubicBezTo>
                  <a:cubicBezTo>
                    <a:pt x="45720" y="4660900"/>
                    <a:pt x="57150" y="4593590"/>
                    <a:pt x="53340" y="4574540"/>
                  </a:cubicBezTo>
                  <a:cubicBezTo>
                    <a:pt x="50800" y="4565650"/>
                    <a:pt x="44450" y="4563110"/>
                    <a:pt x="40640" y="4554220"/>
                  </a:cubicBezTo>
                  <a:cubicBezTo>
                    <a:pt x="34290" y="4540250"/>
                    <a:pt x="33020" y="4512310"/>
                    <a:pt x="26670" y="4491990"/>
                  </a:cubicBezTo>
                  <a:cubicBezTo>
                    <a:pt x="21590" y="4470400"/>
                    <a:pt x="10160" y="4447540"/>
                    <a:pt x="6350" y="4429760"/>
                  </a:cubicBezTo>
                  <a:cubicBezTo>
                    <a:pt x="5080" y="4418330"/>
                    <a:pt x="7620" y="4408170"/>
                    <a:pt x="7620" y="4398010"/>
                  </a:cubicBezTo>
                  <a:cubicBezTo>
                    <a:pt x="6350" y="4387850"/>
                    <a:pt x="0" y="4366260"/>
                    <a:pt x="0" y="4366260"/>
                  </a:cubicBezTo>
                </a:path>
              </a:pathLst>
            </a:custGeom>
            <a:solidFill>
              <a:srgbClr val="F9F6E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14036090" y="5147489"/>
            <a:ext cx="80770" cy="80770"/>
            <a:chOff x="0" y="0"/>
            <a:chExt cx="102870" cy="10287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50800" y="-3373823"/>
              <a:ext cx="3937838" cy="8984683"/>
            </a:xfrm>
            <a:custGeom>
              <a:avLst/>
              <a:gdLst/>
              <a:ahLst/>
              <a:cxnLst/>
              <a:rect r="r" b="b" t="t" l="l"/>
              <a:pathLst>
                <a:path h="8984683" w="3937838">
                  <a:moveTo>
                    <a:pt x="0" y="3424623"/>
                  </a:moveTo>
                  <a:cubicBezTo>
                    <a:pt x="7620" y="3189673"/>
                    <a:pt x="50800" y="2887413"/>
                    <a:pt x="58420" y="2746443"/>
                  </a:cubicBezTo>
                  <a:cubicBezTo>
                    <a:pt x="63500" y="2660083"/>
                    <a:pt x="66040" y="2586423"/>
                    <a:pt x="62230" y="2539433"/>
                  </a:cubicBezTo>
                  <a:cubicBezTo>
                    <a:pt x="60960" y="2515303"/>
                    <a:pt x="53340" y="2503873"/>
                    <a:pt x="53340" y="2483553"/>
                  </a:cubicBezTo>
                  <a:cubicBezTo>
                    <a:pt x="52070" y="2456883"/>
                    <a:pt x="62230" y="2430213"/>
                    <a:pt x="64770" y="2393383"/>
                  </a:cubicBezTo>
                  <a:cubicBezTo>
                    <a:pt x="68580" y="2337503"/>
                    <a:pt x="68580" y="2181293"/>
                    <a:pt x="68580" y="2178753"/>
                  </a:cubicBezTo>
                  <a:cubicBezTo>
                    <a:pt x="68580" y="2178753"/>
                    <a:pt x="74930" y="2126683"/>
                    <a:pt x="77470" y="2101283"/>
                  </a:cubicBezTo>
                  <a:cubicBezTo>
                    <a:pt x="81280" y="2074613"/>
                    <a:pt x="87630" y="2023813"/>
                    <a:pt x="87630" y="2022543"/>
                  </a:cubicBezTo>
                  <a:cubicBezTo>
                    <a:pt x="87630" y="2021273"/>
                    <a:pt x="107950" y="1969203"/>
                    <a:pt x="115570" y="1948883"/>
                  </a:cubicBezTo>
                  <a:cubicBezTo>
                    <a:pt x="120650" y="1934913"/>
                    <a:pt x="127000" y="1923483"/>
                    <a:pt x="129540" y="1913323"/>
                  </a:cubicBezTo>
                  <a:cubicBezTo>
                    <a:pt x="130810" y="1904433"/>
                    <a:pt x="129540" y="1893003"/>
                    <a:pt x="132080" y="1889193"/>
                  </a:cubicBezTo>
                  <a:cubicBezTo>
                    <a:pt x="134620" y="1886653"/>
                    <a:pt x="138430" y="1887923"/>
                    <a:pt x="139700" y="1885383"/>
                  </a:cubicBezTo>
                  <a:cubicBezTo>
                    <a:pt x="142240" y="1882843"/>
                    <a:pt x="143510" y="1876493"/>
                    <a:pt x="143510" y="1876493"/>
                  </a:cubicBezTo>
                  <a:cubicBezTo>
                    <a:pt x="143510" y="1875223"/>
                    <a:pt x="172720" y="1833313"/>
                    <a:pt x="187960" y="1811723"/>
                  </a:cubicBezTo>
                  <a:cubicBezTo>
                    <a:pt x="203200" y="1790133"/>
                    <a:pt x="232410" y="1746953"/>
                    <a:pt x="232410" y="1746953"/>
                  </a:cubicBezTo>
                  <a:cubicBezTo>
                    <a:pt x="233680" y="1745683"/>
                    <a:pt x="276860" y="1707583"/>
                    <a:pt x="290830" y="1694883"/>
                  </a:cubicBezTo>
                  <a:cubicBezTo>
                    <a:pt x="300990" y="1685993"/>
                    <a:pt x="308610" y="1684723"/>
                    <a:pt x="313690" y="1674563"/>
                  </a:cubicBezTo>
                  <a:cubicBezTo>
                    <a:pt x="318770" y="1663133"/>
                    <a:pt x="314960" y="1642813"/>
                    <a:pt x="316230" y="1623763"/>
                  </a:cubicBezTo>
                  <a:cubicBezTo>
                    <a:pt x="317500" y="1600903"/>
                    <a:pt x="321310" y="1548833"/>
                    <a:pt x="321310" y="1547563"/>
                  </a:cubicBezTo>
                  <a:cubicBezTo>
                    <a:pt x="321310" y="1546293"/>
                    <a:pt x="336550" y="1499303"/>
                    <a:pt x="344170" y="1475173"/>
                  </a:cubicBezTo>
                  <a:cubicBezTo>
                    <a:pt x="351790" y="1451043"/>
                    <a:pt x="365760" y="1402783"/>
                    <a:pt x="367030" y="1402783"/>
                  </a:cubicBezTo>
                  <a:cubicBezTo>
                    <a:pt x="367030" y="1401513"/>
                    <a:pt x="392430" y="1358333"/>
                    <a:pt x="406400" y="1336743"/>
                  </a:cubicBezTo>
                  <a:cubicBezTo>
                    <a:pt x="419100" y="1315153"/>
                    <a:pt x="444500" y="1273243"/>
                    <a:pt x="445770" y="1271973"/>
                  </a:cubicBezTo>
                  <a:cubicBezTo>
                    <a:pt x="445770" y="1270703"/>
                    <a:pt x="481330" y="1236413"/>
                    <a:pt x="499110" y="1218633"/>
                  </a:cubicBezTo>
                  <a:cubicBezTo>
                    <a:pt x="516890" y="1200853"/>
                    <a:pt x="552450" y="1165293"/>
                    <a:pt x="553720" y="1164023"/>
                  </a:cubicBezTo>
                  <a:cubicBezTo>
                    <a:pt x="553720" y="1164023"/>
                    <a:pt x="596900" y="1138623"/>
                    <a:pt x="618490" y="1124653"/>
                  </a:cubicBezTo>
                  <a:cubicBezTo>
                    <a:pt x="640080" y="1111953"/>
                    <a:pt x="683260" y="1086553"/>
                    <a:pt x="683260" y="1085283"/>
                  </a:cubicBezTo>
                  <a:cubicBezTo>
                    <a:pt x="684530" y="1085283"/>
                    <a:pt x="732790" y="1070043"/>
                    <a:pt x="756920" y="1062423"/>
                  </a:cubicBezTo>
                  <a:cubicBezTo>
                    <a:pt x="781050" y="1054803"/>
                    <a:pt x="828040" y="1040833"/>
                    <a:pt x="829310" y="1040833"/>
                  </a:cubicBezTo>
                  <a:cubicBezTo>
                    <a:pt x="830580" y="1039563"/>
                    <a:pt x="880110" y="1037023"/>
                    <a:pt x="905510" y="1035753"/>
                  </a:cubicBezTo>
                  <a:cubicBezTo>
                    <a:pt x="930910" y="1034483"/>
                    <a:pt x="980440" y="1030673"/>
                    <a:pt x="981710" y="1030673"/>
                  </a:cubicBezTo>
                  <a:cubicBezTo>
                    <a:pt x="981710" y="1030673"/>
                    <a:pt x="1021080" y="1050993"/>
                    <a:pt x="1040130" y="1042103"/>
                  </a:cubicBezTo>
                  <a:cubicBezTo>
                    <a:pt x="1071880" y="1026863"/>
                    <a:pt x="1070610" y="910023"/>
                    <a:pt x="1126490" y="882083"/>
                  </a:cubicBezTo>
                  <a:cubicBezTo>
                    <a:pt x="1219200" y="835093"/>
                    <a:pt x="1527810" y="1000193"/>
                    <a:pt x="1630680" y="955743"/>
                  </a:cubicBezTo>
                  <a:cubicBezTo>
                    <a:pt x="1696720" y="926533"/>
                    <a:pt x="1700530" y="835093"/>
                    <a:pt x="1748790" y="785563"/>
                  </a:cubicBezTo>
                  <a:cubicBezTo>
                    <a:pt x="1800860" y="734763"/>
                    <a:pt x="1874520" y="722063"/>
                    <a:pt x="1932940" y="654753"/>
                  </a:cubicBezTo>
                  <a:cubicBezTo>
                    <a:pt x="2025650" y="546803"/>
                    <a:pt x="2042160" y="257243"/>
                    <a:pt x="2192020" y="151833"/>
                  </a:cubicBezTo>
                  <a:cubicBezTo>
                    <a:pt x="2374900" y="23563"/>
                    <a:pt x="2811780" y="-55177"/>
                    <a:pt x="3023870" y="46423"/>
                  </a:cubicBezTo>
                  <a:cubicBezTo>
                    <a:pt x="3235960" y="150563"/>
                    <a:pt x="3356610" y="522673"/>
                    <a:pt x="3462020" y="777943"/>
                  </a:cubicBezTo>
                  <a:cubicBezTo>
                    <a:pt x="3562350" y="1021783"/>
                    <a:pt x="3591560" y="1448503"/>
                    <a:pt x="3652520" y="1539943"/>
                  </a:cubicBezTo>
                  <a:cubicBezTo>
                    <a:pt x="3670300" y="1566613"/>
                    <a:pt x="3704590" y="1578043"/>
                    <a:pt x="3704590" y="1578043"/>
                  </a:cubicBezTo>
                  <a:cubicBezTo>
                    <a:pt x="3705860" y="1579313"/>
                    <a:pt x="3736340" y="1616143"/>
                    <a:pt x="3751580" y="1635193"/>
                  </a:cubicBezTo>
                  <a:cubicBezTo>
                    <a:pt x="3766820" y="1652973"/>
                    <a:pt x="3798570" y="1689803"/>
                    <a:pt x="3798570" y="1691073"/>
                  </a:cubicBezTo>
                  <a:cubicBezTo>
                    <a:pt x="3798570" y="1692343"/>
                    <a:pt x="3820160" y="1735523"/>
                    <a:pt x="3830320" y="1757113"/>
                  </a:cubicBezTo>
                  <a:cubicBezTo>
                    <a:pt x="3841750" y="1778703"/>
                    <a:pt x="3862070" y="1821883"/>
                    <a:pt x="3862070" y="1823153"/>
                  </a:cubicBezTo>
                  <a:cubicBezTo>
                    <a:pt x="3863340" y="1824423"/>
                    <a:pt x="3872230" y="1871413"/>
                    <a:pt x="3877310" y="1895543"/>
                  </a:cubicBezTo>
                  <a:cubicBezTo>
                    <a:pt x="3882390" y="1918403"/>
                    <a:pt x="3892550" y="1965393"/>
                    <a:pt x="3892550" y="1966663"/>
                  </a:cubicBezTo>
                  <a:cubicBezTo>
                    <a:pt x="3892550" y="1967933"/>
                    <a:pt x="3891280" y="2016193"/>
                    <a:pt x="3890010" y="2040323"/>
                  </a:cubicBezTo>
                  <a:cubicBezTo>
                    <a:pt x="3890010" y="2064453"/>
                    <a:pt x="3888740" y="2112713"/>
                    <a:pt x="3887470" y="2112713"/>
                  </a:cubicBezTo>
                  <a:cubicBezTo>
                    <a:pt x="3887470" y="2112713"/>
                    <a:pt x="3887470" y="2112713"/>
                    <a:pt x="3887470" y="2113983"/>
                  </a:cubicBezTo>
                  <a:cubicBezTo>
                    <a:pt x="3887470" y="2113983"/>
                    <a:pt x="3874770" y="2160973"/>
                    <a:pt x="3868420" y="2183833"/>
                  </a:cubicBezTo>
                  <a:cubicBezTo>
                    <a:pt x="3862070" y="2207963"/>
                    <a:pt x="3848100" y="2253683"/>
                    <a:pt x="3848100" y="2254953"/>
                  </a:cubicBezTo>
                  <a:cubicBezTo>
                    <a:pt x="3848100" y="2254953"/>
                    <a:pt x="3818890" y="2307023"/>
                    <a:pt x="3812540" y="2318453"/>
                  </a:cubicBezTo>
                  <a:cubicBezTo>
                    <a:pt x="3810000" y="2322263"/>
                    <a:pt x="3808730" y="2320993"/>
                    <a:pt x="3807460" y="2326073"/>
                  </a:cubicBezTo>
                  <a:cubicBezTo>
                    <a:pt x="3801110" y="2360363"/>
                    <a:pt x="3886200" y="2755333"/>
                    <a:pt x="3888740" y="2774383"/>
                  </a:cubicBezTo>
                  <a:cubicBezTo>
                    <a:pt x="3888740" y="2775653"/>
                    <a:pt x="3887470" y="2775653"/>
                    <a:pt x="3888740" y="2776923"/>
                  </a:cubicBezTo>
                  <a:cubicBezTo>
                    <a:pt x="3890010" y="2787083"/>
                    <a:pt x="3930650" y="2874713"/>
                    <a:pt x="3937000" y="2947103"/>
                  </a:cubicBezTo>
                  <a:cubicBezTo>
                    <a:pt x="3945890" y="3061403"/>
                    <a:pt x="3881120" y="3404303"/>
                    <a:pt x="3881120" y="3406843"/>
                  </a:cubicBezTo>
                  <a:cubicBezTo>
                    <a:pt x="3879850" y="3408113"/>
                    <a:pt x="3867150" y="3453833"/>
                    <a:pt x="3860800" y="3477963"/>
                  </a:cubicBezTo>
                  <a:cubicBezTo>
                    <a:pt x="3854450" y="3502093"/>
                    <a:pt x="3840480" y="3547813"/>
                    <a:pt x="3840480" y="3549083"/>
                  </a:cubicBezTo>
                  <a:cubicBezTo>
                    <a:pt x="3840480" y="3550353"/>
                    <a:pt x="3816350" y="3592263"/>
                    <a:pt x="3803650" y="3612583"/>
                  </a:cubicBezTo>
                  <a:cubicBezTo>
                    <a:pt x="3792220" y="3634173"/>
                    <a:pt x="3768090" y="3676083"/>
                    <a:pt x="3768090" y="3677353"/>
                  </a:cubicBezTo>
                  <a:cubicBezTo>
                    <a:pt x="3766820" y="3678623"/>
                    <a:pt x="3733800" y="3712913"/>
                    <a:pt x="3717290" y="3730693"/>
                  </a:cubicBezTo>
                  <a:cubicBezTo>
                    <a:pt x="3699510" y="3748473"/>
                    <a:pt x="3666490" y="3784033"/>
                    <a:pt x="3666490" y="3784033"/>
                  </a:cubicBezTo>
                  <a:cubicBezTo>
                    <a:pt x="3665220" y="3785303"/>
                    <a:pt x="3624580" y="3810703"/>
                    <a:pt x="3604260" y="3824673"/>
                  </a:cubicBezTo>
                  <a:cubicBezTo>
                    <a:pt x="3583940" y="3837373"/>
                    <a:pt x="3543300" y="3864043"/>
                    <a:pt x="3542030" y="3864043"/>
                  </a:cubicBezTo>
                  <a:cubicBezTo>
                    <a:pt x="3540760" y="3865313"/>
                    <a:pt x="3495040" y="3880553"/>
                    <a:pt x="3472180" y="3888173"/>
                  </a:cubicBezTo>
                  <a:cubicBezTo>
                    <a:pt x="3449320" y="3895793"/>
                    <a:pt x="3403600" y="3912303"/>
                    <a:pt x="3402330" y="3912303"/>
                  </a:cubicBezTo>
                  <a:cubicBezTo>
                    <a:pt x="3401060" y="3912303"/>
                    <a:pt x="3352800" y="3916113"/>
                    <a:pt x="3328670" y="3918653"/>
                  </a:cubicBezTo>
                  <a:cubicBezTo>
                    <a:pt x="3304540" y="3921193"/>
                    <a:pt x="3256280" y="3925003"/>
                    <a:pt x="3255010" y="3925003"/>
                  </a:cubicBezTo>
                  <a:cubicBezTo>
                    <a:pt x="3253740" y="3925003"/>
                    <a:pt x="3206750" y="3917383"/>
                    <a:pt x="3182620" y="3913573"/>
                  </a:cubicBezTo>
                  <a:cubicBezTo>
                    <a:pt x="3157220" y="3909763"/>
                    <a:pt x="3110230" y="3902143"/>
                    <a:pt x="3108960" y="3902143"/>
                  </a:cubicBezTo>
                  <a:cubicBezTo>
                    <a:pt x="3107690" y="3902143"/>
                    <a:pt x="3063240" y="3883093"/>
                    <a:pt x="3040380" y="3874203"/>
                  </a:cubicBezTo>
                  <a:cubicBezTo>
                    <a:pt x="3018790" y="3864043"/>
                    <a:pt x="2974340" y="3846263"/>
                    <a:pt x="2973070" y="3844993"/>
                  </a:cubicBezTo>
                  <a:cubicBezTo>
                    <a:pt x="2971800" y="3844993"/>
                    <a:pt x="2933700" y="3815783"/>
                    <a:pt x="2913380" y="3801813"/>
                  </a:cubicBezTo>
                  <a:cubicBezTo>
                    <a:pt x="2894330" y="3786573"/>
                    <a:pt x="2854960" y="3758633"/>
                    <a:pt x="2853690" y="3757363"/>
                  </a:cubicBezTo>
                  <a:cubicBezTo>
                    <a:pt x="2853690" y="3757363"/>
                    <a:pt x="2823210" y="3719263"/>
                    <a:pt x="2806700" y="3701483"/>
                  </a:cubicBezTo>
                  <a:cubicBezTo>
                    <a:pt x="2791460" y="3682433"/>
                    <a:pt x="2760980" y="3644333"/>
                    <a:pt x="2759710" y="3644333"/>
                  </a:cubicBezTo>
                  <a:cubicBezTo>
                    <a:pt x="2759710" y="3643063"/>
                    <a:pt x="2738120" y="3599883"/>
                    <a:pt x="2727960" y="3577023"/>
                  </a:cubicBezTo>
                  <a:cubicBezTo>
                    <a:pt x="2716530" y="3555433"/>
                    <a:pt x="2696210" y="3512253"/>
                    <a:pt x="2696210" y="3510983"/>
                  </a:cubicBezTo>
                  <a:cubicBezTo>
                    <a:pt x="2694940" y="3509713"/>
                    <a:pt x="2686050" y="3462723"/>
                    <a:pt x="2680970" y="3438593"/>
                  </a:cubicBezTo>
                  <a:cubicBezTo>
                    <a:pt x="2675890" y="3414463"/>
                    <a:pt x="2665730" y="3367473"/>
                    <a:pt x="2664460" y="3366203"/>
                  </a:cubicBezTo>
                  <a:cubicBezTo>
                    <a:pt x="2664460" y="3364933"/>
                    <a:pt x="2667000" y="3317943"/>
                    <a:pt x="2667000" y="3292543"/>
                  </a:cubicBezTo>
                  <a:cubicBezTo>
                    <a:pt x="2668270" y="3268413"/>
                    <a:pt x="2669540" y="3220153"/>
                    <a:pt x="2669540" y="3218883"/>
                  </a:cubicBezTo>
                  <a:cubicBezTo>
                    <a:pt x="2669540" y="3216343"/>
                    <a:pt x="2675890" y="3110933"/>
                    <a:pt x="2658110" y="3049973"/>
                  </a:cubicBezTo>
                  <a:cubicBezTo>
                    <a:pt x="2633980" y="2969963"/>
                    <a:pt x="2567940" y="2788353"/>
                    <a:pt x="2512060" y="2788353"/>
                  </a:cubicBezTo>
                  <a:cubicBezTo>
                    <a:pt x="2438400" y="2787083"/>
                    <a:pt x="2350770" y="3065213"/>
                    <a:pt x="2254250" y="3237933"/>
                  </a:cubicBezTo>
                  <a:cubicBezTo>
                    <a:pt x="2123440" y="3471613"/>
                    <a:pt x="1781810" y="4030413"/>
                    <a:pt x="1802130" y="4060893"/>
                  </a:cubicBezTo>
                  <a:cubicBezTo>
                    <a:pt x="1804670" y="4065973"/>
                    <a:pt x="1812290" y="4060893"/>
                    <a:pt x="1819910" y="4059623"/>
                  </a:cubicBezTo>
                  <a:cubicBezTo>
                    <a:pt x="1835150" y="4059623"/>
                    <a:pt x="1888490" y="4055813"/>
                    <a:pt x="1889760" y="4055813"/>
                  </a:cubicBezTo>
                  <a:cubicBezTo>
                    <a:pt x="1891030" y="4055813"/>
                    <a:pt x="1936750" y="4063433"/>
                    <a:pt x="1959610" y="4067243"/>
                  </a:cubicBezTo>
                  <a:cubicBezTo>
                    <a:pt x="1982470" y="4071053"/>
                    <a:pt x="2028190" y="4079943"/>
                    <a:pt x="2028190" y="4079943"/>
                  </a:cubicBezTo>
                  <a:cubicBezTo>
                    <a:pt x="2029460" y="4079943"/>
                    <a:pt x="2071370" y="4098993"/>
                    <a:pt x="2092960" y="4107883"/>
                  </a:cubicBezTo>
                  <a:cubicBezTo>
                    <a:pt x="2114550" y="4118043"/>
                    <a:pt x="2156460" y="4135823"/>
                    <a:pt x="2157730" y="4137093"/>
                  </a:cubicBezTo>
                  <a:cubicBezTo>
                    <a:pt x="2157730" y="4137093"/>
                    <a:pt x="2194560" y="4165033"/>
                    <a:pt x="2213610" y="4179003"/>
                  </a:cubicBezTo>
                  <a:cubicBezTo>
                    <a:pt x="2231390" y="4194243"/>
                    <a:pt x="2268220" y="4222183"/>
                    <a:pt x="2268220" y="4222183"/>
                  </a:cubicBezTo>
                  <a:cubicBezTo>
                    <a:pt x="2269490" y="4223453"/>
                    <a:pt x="2297430" y="4259013"/>
                    <a:pt x="2312670" y="4278063"/>
                  </a:cubicBezTo>
                  <a:cubicBezTo>
                    <a:pt x="2326640" y="4295843"/>
                    <a:pt x="2355850" y="4331403"/>
                    <a:pt x="2355850" y="4332673"/>
                  </a:cubicBezTo>
                  <a:cubicBezTo>
                    <a:pt x="2357120" y="4332673"/>
                    <a:pt x="2376170" y="4374583"/>
                    <a:pt x="2385060" y="4396173"/>
                  </a:cubicBezTo>
                  <a:cubicBezTo>
                    <a:pt x="2395220" y="4417763"/>
                    <a:pt x="2414270" y="4459673"/>
                    <a:pt x="2415540" y="4459673"/>
                  </a:cubicBezTo>
                  <a:cubicBezTo>
                    <a:pt x="2415540" y="4459673"/>
                    <a:pt x="2415540" y="4459673"/>
                    <a:pt x="2415540" y="4460943"/>
                  </a:cubicBezTo>
                  <a:cubicBezTo>
                    <a:pt x="2415540" y="4460943"/>
                    <a:pt x="2424430" y="4511743"/>
                    <a:pt x="2428240" y="4529523"/>
                  </a:cubicBezTo>
                  <a:cubicBezTo>
                    <a:pt x="2430780" y="4540953"/>
                    <a:pt x="2428240" y="4552383"/>
                    <a:pt x="2433320" y="4557463"/>
                  </a:cubicBezTo>
                  <a:cubicBezTo>
                    <a:pt x="2438400" y="4561273"/>
                    <a:pt x="2457450" y="4557463"/>
                    <a:pt x="2458720" y="4557463"/>
                  </a:cubicBezTo>
                  <a:cubicBezTo>
                    <a:pt x="2458720" y="4557463"/>
                    <a:pt x="2503170" y="4570163"/>
                    <a:pt x="2524760" y="4576513"/>
                  </a:cubicBezTo>
                  <a:cubicBezTo>
                    <a:pt x="2546350" y="4582863"/>
                    <a:pt x="2590800" y="4594293"/>
                    <a:pt x="2590800" y="4594293"/>
                  </a:cubicBezTo>
                  <a:cubicBezTo>
                    <a:pt x="2592070" y="4595563"/>
                    <a:pt x="2631440" y="4617153"/>
                    <a:pt x="2651760" y="4628583"/>
                  </a:cubicBezTo>
                  <a:cubicBezTo>
                    <a:pt x="2670810" y="4640013"/>
                    <a:pt x="2710180" y="4661603"/>
                    <a:pt x="2711450" y="4661603"/>
                  </a:cubicBezTo>
                  <a:cubicBezTo>
                    <a:pt x="2712720" y="4662873"/>
                    <a:pt x="2744470" y="4693353"/>
                    <a:pt x="2762250" y="4709863"/>
                  </a:cubicBezTo>
                  <a:cubicBezTo>
                    <a:pt x="2778760" y="4725103"/>
                    <a:pt x="2811780" y="4755583"/>
                    <a:pt x="2811780" y="4756853"/>
                  </a:cubicBezTo>
                  <a:cubicBezTo>
                    <a:pt x="2813050" y="4756853"/>
                    <a:pt x="2837180" y="4794953"/>
                    <a:pt x="2849880" y="4814003"/>
                  </a:cubicBezTo>
                  <a:cubicBezTo>
                    <a:pt x="2862580" y="4833053"/>
                    <a:pt x="2886710" y="4871153"/>
                    <a:pt x="2886710" y="4872423"/>
                  </a:cubicBezTo>
                  <a:cubicBezTo>
                    <a:pt x="2887980" y="4872423"/>
                    <a:pt x="2901950" y="4915603"/>
                    <a:pt x="2909570" y="4937193"/>
                  </a:cubicBezTo>
                  <a:cubicBezTo>
                    <a:pt x="2917190" y="4958783"/>
                    <a:pt x="2932430" y="5001963"/>
                    <a:pt x="2932430" y="5001963"/>
                  </a:cubicBezTo>
                  <a:cubicBezTo>
                    <a:pt x="2932430" y="5003233"/>
                    <a:pt x="2936240" y="5047683"/>
                    <a:pt x="2938780" y="5070543"/>
                  </a:cubicBezTo>
                  <a:cubicBezTo>
                    <a:pt x="2941320" y="5093403"/>
                    <a:pt x="2945130" y="5137853"/>
                    <a:pt x="2945130" y="5139123"/>
                  </a:cubicBezTo>
                  <a:cubicBezTo>
                    <a:pt x="2945130" y="5140393"/>
                    <a:pt x="2941320" y="5189923"/>
                    <a:pt x="2940050" y="5236913"/>
                  </a:cubicBezTo>
                  <a:cubicBezTo>
                    <a:pt x="2933700" y="5370263"/>
                    <a:pt x="2919730" y="5752533"/>
                    <a:pt x="2913380" y="5991293"/>
                  </a:cubicBezTo>
                  <a:cubicBezTo>
                    <a:pt x="2908300" y="6205923"/>
                    <a:pt x="2915920" y="6376103"/>
                    <a:pt x="2903220" y="6604703"/>
                  </a:cubicBezTo>
                  <a:cubicBezTo>
                    <a:pt x="2886710" y="6894263"/>
                    <a:pt x="2880360" y="7308283"/>
                    <a:pt x="2806700" y="7590223"/>
                  </a:cubicBezTo>
                  <a:cubicBezTo>
                    <a:pt x="2745740" y="7818823"/>
                    <a:pt x="2680970" y="8098223"/>
                    <a:pt x="2543810" y="8180773"/>
                  </a:cubicBezTo>
                  <a:cubicBezTo>
                    <a:pt x="2429510" y="8250623"/>
                    <a:pt x="2161540" y="8109653"/>
                    <a:pt x="2099310" y="8155373"/>
                  </a:cubicBezTo>
                  <a:cubicBezTo>
                    <a:pt x="2067560" y="8179503"/>
                    <a:pt x="2072640" y="8270943"/>
                    <a:pt x="2071370" y="8270943"/>
                  </a:cubicBezTo>
                  <a:cubicBezTo>
                    <a:pt x="2071370" y="8272213"/>
                    <a:pt x="2053590" y="8312853"/>
                    <a:pt x="2044700" y="8334443"/>
                  </a:cubicBezTo>
                  <a:cubicBezTo>
                    <a:pt x="2035810" y="8354763"/>
                    <a:pt x="2018030" y="8396673"/>
                    <a:pt x="2018030" y="8396673"/>
                  </a:cubicBezTo>
                  <a:cubicBezTo>
                    <a:pt x="2016760" y="8397943"/>
                    <a:pt x="1990090" y="8433503"/>
                    <a:pt x="1976120" y="8451283"/>
                  </a:cubicBezTo>
                  <a:cubicBezTo>
                    <a:pt x="1962150" y="8469063"/>
                    <a:pt x="1935480" y="8504623"/>
                    <a:pt x="1934210" y="8505893"/>
                  </a:cubicBezTo>
                  <a:cubicBezTo>
                    <a:pt x="1934210" y="8505893"/>
                    <a:pt x="1898650" y="8533833"/>
                    <a:pt x="1880870" y="8549073"/>
                  </a:cubicBezTo>
                  <a:cubicBezTo>
                    <a:pt x="1863090" y="8563043"/>
                    <a:pt x="1828800" y="8590983"/>
                    <a:pt x="1827530" y="8590983"/>
                  </a:cubicBezTo>
                  <a:cubicBezTo>
                    <a:pt x="1827530" y="8592253"/>
                    <a:pt x="1786890" y="8610033"/>
                    <a:pt x="1766570" y="8620193"/>
                  </a:cubicBezTo>
                  <a:cubicBezTo>
                    <a:pt x="1744980" y="8630353"/>
                    <a:pt x="1705610" y="8648133"/>
                    <a:pt x="1704340" y="8649403"/>
                  </a:cubicBezTo>
                  <a:cubicBezTo>
                    <a:pt x="1703070" y="8649403"/>
                    <a:pt x="1659890" y="8658293"/>
                    <a:pt x="1637030" y="8662103"/>
                  </a:cubicBezTo>
                  <a:cubicBezTo>
                    <a:pt x="1614170" y="8667183"/>
                    <a:pt x="1570990" y="8674803"/>
                    <a:pt x="1569720" y="8674803"/>
                  </a:cubicBezTo>
                  <a:cubicBezTo>
                    <a:pt x="1569720" y="8676073"/>
                    <a:pt x="1517650" y="8667183"/>
                    <a:pt x="1507490" y="8672263"/>
                  </a:cubicBezTo>
                  <a:cubicBezTo>
                    <a:pt x="1502410" y="8674803"/>
                    <a:pt x="1503680" y="8678613"/>
                    <a:pt x="1501140" y="8683693"/>
                  </a:cubicBezTo>
                  <a:cubicBezTo>
                    <a:pt x="1493520" y="8696393"/>
                    <a:pt x="1464310" y="8745923"/>
                    <a:pt x="1464310" y="8747193"/>
                  </a:cubicBezTo>
                  <a:cubicBezTo>
                    <a:pt x="1463040" y="8747193"/>
                    <a:pt x="1430020" y="8781483"/>
                    <a:pt x="1413510" y="8799263"/>
                  </a:cubicBezTo>
                  <a:cubicBezTo>
                    <a:pt x="1395730" y="8817043"/>
                    <a:pt x="1362710" y="8850063"/>
                    <a:pt x="1362710" y="8851333"/>
                  </a:cubicBezTo>
                  <a:cubicBezTo>
                    <a:pt x="1361440" y="8851333"/>
                    <a:pt x="1361440" y="8851333"/>
                    <a:pt x="1361440" y="8851333"/>
                  </a:cubicBezTo>
                  <a:cubicBezTo>
                    <a:pt x="1361440" y="8851333"/>
                    <a:pt x="1320800" y="8876733"/>
                    <a:pt x="1300480" y="8889433"/>
                  </a:cubicBezTo>
                  <a:cubicBezTo>
                    <a:pt x="1278890" y="8903403"/>
                    <a:pt x="1239520" y="8927533"/>
                    <a:pt x="1238250" y="8928803"/>
                  </a:cubicBezTo>
                  <a:cubicBezTo>
                    <a:pt x="1236980" y="8928803"/>
                    <a:pt x="1191260" y="8944043"/>
                    <a:pt x="1168400" y="8951663"/>
                  </a:cubicBezTo>
                  <a:cubicBezTo>
                    <a:pt x="1145540" y="8959283"/>
                    <a:pt x="1099820" y="8973253"/>
                    <a:pt x="1099820" y="8973253"/>
                  </a:cubicBezTo>
                  <a:cubicBezTo>
                    <a:pt x="1098550" y="8974523"/>
                    <a:pt x="1050290" y="8977063"/>
                    <a:pt x="1026160" y="8979603"/>
                  </a:cubicBezTo>
                  <a:cubicBezTo>
                    <a:pt x="1002030" y="8980873"/>
                    <a:pt x="955040" y="8984683"/>
                    <a:pt x="953770" y="8984683"/>
                  </a:cubicBezTo>
                  <a:cubicBezTo>
                    <a:pt x="952500" y="8984683"/>
                    <a:pt x="905510" y="8977063"/>
                    <a:pt x="881380" y="8971983"/>
                  </a:cubicBezTo>
                  <a:cubicBezTo>
                    <a:pt x="857250" y="8968173"/>
                    <a:pt x="810260" y="8960553"/>
                    <a:pt x="810260" y="8960553"/>
                  </a:cubicBezTo>
                  <a:cubicBezTo>
                    <a:pt x="808990" y="8960553"/>
                    <a:pt x="764540" y="8940233"/>
                    <a:pt x="742950" y="8931343"/>
                  </a:cubicBezTo>
                  <a:cubicBezTo>
                    <a:pt x="720090" y="8921183"/>
                    <a:pt x="676910" y="8902133"/>
                    <a:pt x="675640" y="8902133"/>
                  </a:cubicBezTo>
                  <a:cubicBezTo>
                    <a:pt x="674370" y="8902133"/>
                    <a:pt x="636270" y="8872923"/>
                    <a:pt x="617220" y="8857683"/>
                  </a:cubicBezTo>
                  <a:cubicBezTo>
                    <a:pt x="598170" y="8843713"/>
                    <a:pt x="575310" y="8822123"/>
                    <a:pt x="561340" y="8814503"/>
                  </a:cubicBezTo>
                  <a:cubicBezTo>
                    <a:pt x="554990" y="8811963"/>
                    <a:pt x="553720" y="8811963"/>
                    <a:pt x="546100" y="8810693"/>
                  </a:cubicBezTo>
                  <a:cubicBezTo>
                    <a:pt x="530860" y="8805613"/>
                    <a:pt x="477520" y="8790373"/>
                    <a:pt x="476250" y="8789103"/>
                  </a:cubicBezTo>
                  <a:cubicBezTo>
                    <a:pt x="474980" y="8789103"/>
                    <a:pt x="434340" y="8764973"/>
                    <a:pt x="412750" y="8752273"/>
                  </a:cubicBezTo>
                  <a:cubicBezTo>
                    <a:pt x="391160" y="8739573"/>
                    <a:pt x="350520" y="8715443"/>
                    <a:pt x="349250" y="8715443"/>
                  </a:cubicBezTo>
                  <a:cubicBezTo>
                    <a:pt x="349250" y="8715443"/>
                    <a:pt x="314960" y="8681153"/>
                    <a:pt x="297180" y="8664643"/>
                  </a:cubicBezTo>
                  <a:cubicBezTo>
                    <a:pt x="279400" y="8646863"/>
                    <a:pt x="245110" y="8613843"/>
                    <a:pt x="243840" y="8612573"/>
                  </a:cubicBezTo>
                  <a:cubicBezTo>
                    <a:pt x="243840" y="8612573"/>
                    <a:pt x="218440" y="8571933"/>
                    <a:pt x="205740" y="8550343"/>
                  </a:cubicBezTo>
                  <a:cubicBezTo>
                    <a:pt x="193040" y="8530023"/>
                    <a:pt x="167640" y="8489383"/>
                    <a:pt x="166370" y="8488113"/>
                  </a:cubicBezTo>
                  <a:cubicBezTo>
                    <a:pt x="166370" y="8488113"/>
                    <a:pt x="151130" y="8442393"/>
                    <a:pt x="143510" y="8419533"/>
                  </a:cubicBezTo>
                  <a:cubicBezTo>
                    <a:pt x="135890" y="8395403"/>
                    <a:pt x="121920" y="8349683"/>
                    <a:pt x="121920" y="8349683"/>
                  </a:cubicBezTo>
                  <a:cubicBezTo>
                    <a:pt x="121920" y="8349683"/>
                    <a:pt x="120650" y="8349683"/>
                    <a:pt x="120650" y="8349683"/>
                  </a:cubicBezTo>
                  <a:cubicBezTo>
                    <a:pt x="120650" y="8348413"/>
                    <a:pt x="118110" y="8300153"/>
                    <a:pt x="115570" y="8276023"/>
                  </a:cubicBezTo>
                  <a:cubicBezTo>
                    <a:pt x="114300" y="8251893"/>
                    <a:pt x="110490" y="8203633"/>
                    <a:pt x="110490" y="8203633"/>
                  </a:cubicBezTo>
                  <a:cubicBezTo>
                    <a:pt x="110490" y="8202363"/>
                    <a:pt x="120650" y="8142673"/>
                    <a:pt x="123190" y="8131243"/>
                  </a:cubicBezTo>
                  <a:cubicBezTo>
                    <a:pt x="123190" y="8126163"/>
                    <a:pt x="124460" y="8126163"/>
                    <a:pt x="124460" y="8122353"/>
                  </a:cubicBezTo>
                  <a:cubicBezTo>
                    <a:pt x="123190" y="8103303"/>
                    <a:pt x="96520" y="8047423"/>
                    <a:pt x="83820" y="7986463"/>
                  </a:cubicBezTo>
                  <a:cubicBezTo>
                    <a:pt x="58420" y="7865813"/>
                    <a:pt x="31750" y="7621973"/>
                    <a:pt x="19050" y="7439093"/>
                  </a:cubicBezTo>
                  <a:cubicBezTo>
                    <a:pt x="6350" y="7256213"/>
                    <a:pt x="6350" y="7073333"/>
                    <a:pt x="8890" y="6889183"/>
                  </a:cubicBezTo>
                  <a:cubicBezTo>
                    <a:pt x="12700" y="6703763"/>
                    <a:pt x="34290" y="6517073"/>
                    <a:pt x="41910" y="6331653"/>
                  </a:cubicBezTo>
                  <a:cubicBezTo>
                    <a:pt x="49530" y="6144963"/>
                    <a:pt x="53340" y="5974783"/>
                    <a:pt x="54610" y="5772853"/>
                  </a:cubicBezTo>
                  <a:cubicBezTo>
                    <a:pt x="55880" y="5537903"/>
                    <a:pt x="3810" y="5261043"/>
                    <a:pt x="43180" y="5004503"/>
                  </a:cubicBezTo>
                  <a:cubicBezTo>
                    <a:pt x="86360" y="4736533"/>
                    <a:pt x="245110" y="4365693"/>
                    <a:pt x="316230" y="4199323"/>
                  </a:cubicBezTo>
                  <a:cubicBezTo>
                    <a:pt x="350520" y="4120583"/>
                    <a:pt x="415290" y="4064703"/>
                    <a:pt x="406400" y="4031683"/>
                  </a:cubicBezTo>
                  <a:cubicBezTo>
                    <a:pt x="401320" y="4012633"/>
                    <a:pt x="370840" y="4007553"/>
                    <a:pt x="350520" y="3997393"/>
                  </a:cubicBezTo>
                  <a:cubicBezTo>
                    <a:pt x="330200" y="3987233"/>
                    <a:pt x="302260" y="3978343"/>
                    <a:pt x="287020" y="3968183"/>
                  </a:cubicBezTo>
                  <a:cubicBezTo>
                    <a:pt x="275590" y="3959293"/>
                    <a:pt x="270510" y="3950403"/>
                    <a:pt x="260350" y="3942783"/>
                  </a:cubicBezTo>
                  <a:cubicBezTo>
                    <a:pt x="251460" y="3936433"/>
                    <a:pt x="240030" y="3933893"/>
                    <a:pt x="229870" y="3925003"/>
                  </a:cubicBezTo>
                  <a:cubicBezTo>
                    <a:pt x="215900" y="3912303"/>
                    <a:pt x="200660" y="3888173"/>
                    <a:pt x="184150" y="3870393"/>
                  </a:cubicBezTo>
                  <a:cubicBezTo>
                    <a:pt x="167640" y="3852613"/>
                    <a:pt x="144780" y="3837373"/>
                    <a:pt x="133350" y="3820863"/>
                  </a:cubicBezTo>
                  <a:cubicBezTo>
                    <a:pt x="124460" y="3810703"/>
                    <a:pt x="123190" y="3799273"/>
                    <a:pt x="115570" y="3790383"/>
                  </a:cubicBezTo>
                  <a:cubicBezTo>
                    <a:pt x="109220" y="3780223"/>
                    <a:pt x="100330" y="3773873"/>
                    <a:pt x="92710" y="3762443"/>
                  </a:cubicBezTo>
                  <a:cubicBezTo>
                    <a:pt x="82550" y="3745933"/>
                    <a:pt x="76200" y="3717993"/>
                    <a:pt x="67310" y="3696403"/>
                  </a:cubicBezTo>
                  <a:cubicBezTo>
                    <a:pt x="57150" y="3674813"/>
                    <a:pt x="39370" y="3651953"/>
                    <a:pt x="34290" y="3634173"/>
                  </a:cubicBezTo>
                  <a:cubicBezTo>
                    <a:pt x="29210" y="3620203"/>
                    <a:pt x="31750" y="3610043"/>
                    <a:pt x="27940" y="3598613"/>
                  </a:cubicBezTo>
                  <a:cubicBezTo>
                    <a:pt x="25400" y="3587183"/>
                    <a:pt x="17780" y="3578293"/>
                    <a:pt x="15240" y="3565593"/>
                  </a:cubicBezTo>
                  <a:cubicBezTo>
                    <a:pt x="10160" y="3546543"/>
                    <a:pt x="13970" y="3517333"/>
                    <a:pt x="11430" y="3494473"/>
                  </a:cubicBezTo>
                  <a:cubicBezTo>
                    <a:pt x="8890" y="3470343"/>
                    <a:pt x="0" y="3424623"/>
                    <a:pt x="0" y="3424623"/>
                  </a:cubicBezTo>
                </a:path>
              </a:pathLst>
            </a:custGeom>
            <a:solidFill>
              <a:srgbClr val="F9F6E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351999" y="4684804"/>
            <a:ext cx="1243464" cy="5383692"/>
            <a:chOff x="0" y="0"/>
            <a:chExt cx="1583690" cy="685673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50800" y="50800"/>
              <a:ext cx="1483738" cy="6754362"/>
            </a:xfrm>
            <a:custGeom>
              <a:avLst/>
              <a:gdLst/>
              <a:ahLst/>
              <a:cxnLst/>
              <a:rect r="r" b="b" t="t" l="l"/>
              <a:pathLst>
                <a:path h="6754362" w="1483738">
                  <a:moveTo>
                    <a:pt x="0" y="4902200"/>
                  </a:moveTo>
                  <a:cubicBezTo>
                    <a:pt x="43180" y="4066540"/>
                    <a:pt x="49530" y="3782060"/>
                    <a:pt x="60960" y="3488690"/>
                  </a:cubicBezTo>
                  <a:cubicBezTo>
                    <a:pt x="74930" y="3155950"/>
                    <a:pt x="87630" y="2769870"/>
                    <a:pt x="107950" y="2425700"/>
                  </a:cubicBezTo>
                  <a:cubicBezTo>
                    <a:pt x="127000" y="2099310"/>
                    <a:pt x="140970" y="1700530"/>
                    <a:pt x="176530" y="1474470"/>
                  </a:cubicBezTo>
                  <a:cubicBezTo>
                    <a:pt x="196850" y="1344930"/>
                    <a:pt x="238760" y="1249680"/>
                    <a:pt x="250190" y="1174750"/>
                  </a:cubicBezTo>
                  <a:cubicBezTo>
                    <a:pt x="256540" y="1132840"/>
                    <a:pt x="251460" y="1121410"/>
                    <a:pt x="257810" y="1073150"/>
                  </a:cubicBezTo>
                  <a:cubicBezTo>
                    <a:pt x="274320" y="960120"/>
                    <a:pt x="377190" y="499110"/>
                    <a:pt x="377190" y="496570"/>
                  </a:cubicBezTo>
                  <a:cubicBezTo>
                    <a:pt x="377190" y="495300"/>
                    <a:pt x="381000" y="458470"/>
                    <a:pt x="382270" y="439420"/>
                  </a:cubicBezTo>
                  <a:cubicBezTo>
                    <a:pt x="383540" y="420370"/>
                    <a:pt x="387350" y="382270"/>
                    <a:pt x="387350" y="381000"/>
                  </a:cubicBezTo>
                  <a:cubicBezTo>
                    <a:pt x="387350" y="381000"/>
                    <a:pt x="398780" y="345440"/>
                    <a:pt x="405130" y="326390"/>
                  </a:cubicBezTo>
                  <a:cubicBezTo>
                    <a:pt x="411480" y="308610"/>
                    <a:pt x="424180" y="271780"/>
                    <a:pt x="424180" y="271780"/>
                  </a:cubicBezTo>
                  <a:cubicBezTo>
                    <a:pt x="424180" y="270510"/>
                    <a:pt x="444500" y="238760"/>
                    <a:pt x="454660" y="222250"/>
                  </a:cubicBezTo>
                  <a:cubicBezTo>
                    <a:pt x="466090" y="207010"/>
                    <a:pt x="486410" y="175260"/>
                    <a:pt x="486410" y="173990"/>
                  </a:cubicBezTo>
                  <a:cubicBezTo>
                    <a:pt x="486410" y="173990"/>
                    <a:pt x="514350" y="147320"/>
                    <a:pt x="528320" y="134620"/>
                  </a:cubicBezTo>
                  <a:cubicBezTo>
                    <a:pt x="542290" y="120650"/>
                    <a:pt x="568960" y="93980"/>
                    <a:pt x="570230" y="93980"/>
                  </a:cubicBezTo>
                  <a:cubicBezTo>
                    <a:pt x="570230" y="93980"/>
                    <a:pt x="603250" y="74930"/>
                    <a:pt x="619760" y="64770"/>
                  </a:cubicBezTo>
                  <a:cubicBezTo>
                    <a:pt x="637540" y="55880"/>
                    <a:pt x="669290" y="36830"/>
                    <a:pt x="670560" y="36830"/>
                  </a:cubicBezTo>
                  <a:cubicBezTo>
                    <a:pt x="671830" y="36830"/>
                    <a:pt x="707390" y="25400"/>
                    <a:pt x="726440" y="20320"/>
                  </a:cubicBezTo>
                  <a:cubicBezTo>
                    <a:pt x="744220" y="15240"/>
                    <a:pt x="781050" y="5080"/>
                    <a:pt x="782320" y="5080"/>
                  </a:cubicBezTo>
                  <a:cubicBezTo>
                    <a:pt x="782320" y="5080"/>
                    <a:pt x="820420" y="3810"/>
                    <a:pt x="839470" y="2540"/>
                  </a:cubicBezTo>
                  <a:cubicBezTo>
                    <a:pt x="858520" y="1270"/>
                    <a:pt x="896620" y="0"/>
                    <a:pt x="897890" y="0"/>
                  </a:cubicBezTo>
                  <a:cubicBezTo>
                    <a:pt x="897890" y="0"/>
                    <a:pt x="935990" y="8890"/>
                    <a:pt x="953770" y="12700"/>
                  </a:cubicBezTo>
                  <a:cubicBezTo>
                    <a:pt x="972820" y="16510"/>
                    <a:pt x="1009650" y="24130"/>
                    <a:pt x="1010920" y="24130"/>
                  </a:cubicBezTo>
                  <a:cubicBezTo>
                    <a:pt x="1012190" y="24130"/>
                    <a:pt x="1045210" y="40640"/>
                    <a:pt x="1062990" y="49530"/>
                  </a:cubicBezTo>
                  <a:cubicBezTo>
                    <a:pt x="1080770" y="57150"/>
                    <a:pt x="1115060" y="73660"/>
                    <a:pt x="1115060" y="73660"/>
                  </a:cubicBezTo>
                  <a:cubicBezTo>
                    <a:pt x="1116330" y="74930"/>
                    <a:pt x="1145540" y="99060"/>
                    <a:pt x="1160780" y="110490"/>
                  </a:cubicBezTo>
                  <a:cubicBezTo>
                    <a:pt x="1174750" y="123190"/>
                    <a:pt x="1203960" y="147320"/>
                    <a:pt x="1205230" y="147320"/>
                  </a:cubicBezTo>
                  <a:cubicBezTo>
                    <a:pt x="1205230" y="148590"/>
                    <a:pt x="1228090" y="179070"/>
                    <a:pt x="1239520" y="194310"/>
                  </a:cubicBezTo>
                  <a:cubicBezTo>
                    <a:pt x="1250950" y="209550"/>
                    <a:pt x="1273810" y="240030"/>
                    <a:pt x="1273810" y="240030"/>
                  </a:cubicBezTo>
                  <a:cubicBezTo>
                    <a:pt x="1275080" y="241300"/>
                    <a:pt x="1289050" y="275590"/>
                    <a:pt x="1296670" y="293370"/>
                  </a:cubicBezTo>
                  <a:cubicBezTo>
                    <a:pt x="1304290" y="311150"/>
                    <a:pt x="1319530" y="346710"/>
                    <a:pt x="1319530" y="346710"/>
                  </a:cubicBezTo>
                  <a:cubicBezTo>
                    <a:pt x="1319530" y="347980"/>
                    <a:pt x="1325880" y="388620"/>
                    <a:pt x="1328420" y="403860"/>
                  </a:cubicBezTo>
                  <a:cubicBezTo>
                    <a:pt x="1329690" y="416560"/>
                    <a:pt x="1329690" y="425450"/>
                    <a:pt x="1333500" y="435610"/>
                  </a:cubicBezTo>
                  <a:cubicBezTo>
                    <a:pt x="1336040" y="444500"/>
                    <a:pt x="1339850" y="449580"/>
                    <a:pt x="1344930" y="459740"/>
                  </a:cubicBezTo>
                  <a:cubicBezTo>
                    <a:pt x="1351280" y="474980"/>
                    <a:pt x="1369060" y="515620"/>
                    <a:pt x="1370330" y="516890"/>
                  </a:cubicBezTo>
                  <a:cubicBezTo>
                    <a:pt x="1370330" y="516890"/>
                    <a:pt x="1377950" y="557530"/>
                    <a:pt x="1381760" y="577850"/>
                  </a:cubicBezTo>
                  <a:cubicBezTo>
                    <a:pt x="1384300" y="598170"/>
                    <a:pt x="1391920" y="637540"/>
                    <a:pt x="1391920" y="638810"/>
                  </a:cubicBezTo>
                  <a:cubicBezTo>
                    <a:pt x="1391920" y="638810"/>
                    <a:pt x="1417320" y="1003300"/>
                    <a:pt x="1423670" y="1202690"/>
                  </a:cubicBezTo>
                  <a:cubicBezTo>
                    <a:pt x="1430020" y="1427480"/>
                    <a:pt x="1427480" y="1676400"/>
                    <a:pt x="1424940" y="1920240"/>
                  </a:cubicBezTo>
                  <a:cubicBezTo>
                    <a:pt x="1423670" y="2174240"/>
                    <a:pt x="1430020" y="2508250"/>
                    <a:pt x="1408430" y="2693670"/>
                  </a:cubicBezTo>
                  <a:cubicBezTo>
                    <a:pt x="1397000" y="2801620"/>
                    <a:pt x="1370330" y="2837180"/>
                    <a:pt x="1357630" y="2945130"/>
                  </a:cubicBezTo>
                  <a:cubicBezTo>
                    <a:pt x="1337310" y="3134360"/>
                    <a:pt x="1313180" y="3653790"/>
                    <a:pt x="1344930" y="3735070"/>
                  </a:cubicBezTo>
                  <a:cubicBezTo>
                    <a:pt x="1351280" y="3752850"/>
                    <a:pt x="1363980" y="3752850"/>
                    <a:pt x="1370330" y="3763010"/>
                  </a:cubicBezTo>
                  <a:cubicBezTo>
                    <a:pt x="1375410" y="3771900"/>
                    <a:pt x="1377950" y="3782060"/>
                    <a:pt x="1383030" y="3790950"/>
                  </a:cubicBezTo>
                  <a:cubicBezTo>
                    <a:pt x="1388110" y="3801110"/>
                    <a:pt x="1397000" y="3806190"/>
                    <a:pt x="1402080" y="3817620"/>
                  </a:cubicBezTo>
                  <a:cubicBezTo>
                    <a:pt x="1409700" y="3832860"/>
                    <a:pt x="1414780" y="3856990"/>
                    <a:pt x="1422400" y="3877310"/>
                  </a:cubicBezTo>
                  <a:cubicBezTo>
                    <a:pt x="1430020" y="3896360"/>
                    <a:pt x="1443990" y="3917950"/>
                    <a:pt x="1447800" y="3935730"/>
                  </a:cubicBezTo>
                  <a:cubicBezTo>
                    <a:pt x="1451610" y="3947160"/>
                    <a:pt x="1449070" y="3956050"/>
                    <a:pt x="1451610" y="3966210"/>
                  </a:cubicBezTo>
                  <a:cubicBezTo>
                    <a:pt x="1452880" y="3977640"/>
                    <a:pt x="1459230" y="3985260"/>
                    <a:pt x="1461770" y="3996690"/>
                  </a:cubicBezTo>
                  <a:cubicBezTo>
                    <a:pt x="1464310" y="4014470"/>
                    <a:pt x="1459230" y="4039870"/>
                    <a:pt x="1460500" y="4060190"/>
                  </a:cubicBezTo>
                  <a:cubicBezTo>
                    <a:pt x="1461770" y="4081780"/>
                    <a:pt x="1466850" y="4094480"/>
                    <a:pt x="1466850" y="4123690"/>
                  </a:cubicBezTo>
                  <a:cubicBezTo>
                    <a:pt x="1468120" y="4183380"/>
                    <a:pt x="1452880" y="4304030"/>
                    <a:pt x="1445260" y="4404360"/>
                  </a:cubicBezTo>
                  <a:cubicBezTo>
                    <a:pt x="1436370" y="4518660"/>
                    <a:pt x="1407160" y="4733290"/>
                    <a:pt x="1417320" y="4772660"/>
                  </a:cubicBezTo>
                  <a:cubicBezTo>
                    <a:pt x="1419860" y="4781550"/>
                    <a:pt x="1426210" y="4786630"/>
                    <a:pt x="1426210" y="4786630"/>
                  </a:cubicBezTo>
                  <a:cubicBezTo>
                    <a:pt x="1426210" y="4787900"/>
                    <a:pt x="1441450" y="4829810"/>
                    <a:pt x="1447800" y="4851400"/>
                  </a:cubicBezTo>
                  <a:cubicBezTo>
                    <a:pt x="1455420" y="4872990"/>
                    <a:pt x="1469390" y="4914900"/>
                    <a:pt x="1470660" y="4916170"/>
                  </a:cubicBezTo>
                  <a:cubicBezTo>
                    <a:pt x="1470660" y="4917440"/>
                    <a:pt x="1474470" y="4961890"/>
                    <a:pt x="1475740" y="4984750"/>
                  </a:cubicBezTo>
                  <a:cubicBezTo>
                    <a:pt x="1478280" y="5006340"/>
                    <a:pt x="1480820" y="5019040"/>
                    <a:pt x="1482090" y="5052060"/>
                  </a:cubicBezTo>
                  <a:cubicBezTo>
                    <a:pt x="1484630" y="5151120"/>
                    <a:pt x="1487170" y="5431790"/>
                    <a:pt x="1465580" y="5629910"/>
                  </a:cubicBezTo>
                  <a:cubicBezTo>
                    <a:pt x="1442720" y="5842000"/>
                    <a:pt x="1457960" y="6103620"/>
                    <a:pt x="1338580" y="6285230"/>
                  </a:cubicBezTo>
                  <a:cubicBezTo>
                    <a:pt x="1205230" y="6487160"/>
                    <a:pt x="861060" y="6767830"/>
                    <a:pt x="654050" y="6753860"/>
                  </a:cubicBezTo>
                  <a:cubicBezTo>
                    <a:pt x="467360" y="6742430"/>
                    <a:pt x="232410" y="6483350"/>
                    <a:pt x="147320" y="6301740"/>
                  </a:cubicBezTo>
                  <a:cubicBezTo>
                    <a:pt x="68580" y="6132830"/>
                    <a:pt x="129540" y="5750560"/>
                    <a:pt x="129540" y="5717540"/>
                  </a:cubicBezTo>
                  <a:cubicBezTo>
                    <a:pt x="129540" y="5715000"/>
                    <a:pt x="130810" y="5715000"/>
                    <a:pt x="130810" y="5712460"/>
                  </a:cubicBezTo>
                  <a:cubicBezTo>
                    <a:pt x="130810" y="5707380"/>
                    <a:pt x="127000" y="5687060"/>
                    <a:pt x="127000" y="5685790"/>
                  </a:cubicBezTo>
                  <a:cubicBezTo>
                    <a:pt x="127000" y="5685790"/>
                    <a:pt x="130810" y="5673090"/>
                    <a:pt x="130810" y="5656580"/>
                  </a:cubicBezTo>
                  <a:cubicBezTo>
                    <a:pt x="128270" y="5572760"/>
                    <a:pt x="0" y="4902200"/>
                    <a:pt x="0" y="4902200"/>
                  </a:cubicBezTo>
                </a:path>
              </a:pathLst>
            </a:custGeom>
            <a:solidFill>
              <a:srgbClr val="F9F6E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14157744" y="3651742"/>
            <a:ext cx="2842916" cy="5324859"/>
            <a:chOff x="0" y="0"/>
            <a:chExt cx="3620770" cy="6781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50800" y="50800"/>
              <a:ext cx="3528161" cy="6680200"/>
            </a:xfrm>
            <a:custGeom>
              <a:avLst/>
              <a:gdLst/>
              <a:ahLst/>
              <a:cxnLst/>
              <a:rect r="r" b="b" t="t" l="l"/>
              <a:pathLst>
                <a:path h="6680200" w="3528161">
                  <a:moveTo>
                    <a:pt x="0" y="2053590"/>
                  </a:moveTo>
                  <a:cubicBezTo>
                    <a:pt x="27940" y="1267460"/>
                    <a:pt x="124460" y="875030"/>
                    <a:pt x="124460" y="873760"/>
                  </a:cubicBezTo>
                  <a:cubicBezTo>
                    <a:pt x="124460" y="872490"/>
                    <a:pt x="114300" y="825500"/>
                    <a:pt x="109220" y="800100"/>
                  </a:cubicBezTo>
                  <a:cubicBezTo>
                    <a:pt x="104140" y="775970"/>
                    <a:pt x="93980" y="728980"/>
                    <a:pt x="93980" y="727710"/>
                  </a:cubicBezTo>
                  <a:cubicBezTo>
                    <a:pt x="93980" y="726440"/>
                    <a:pt x="95250" y="678180"/>
                    <a:pt x="96520" y="652780"/>
                  </a:cubicBezTo>
                  <a:cubicBezTo>
                    <a:pt x="97790" y="628650"/>
                    <a:pt x="99060" y="580390"/>
                    <a:pt x="99060" y="579120"/>
                  </a:cubicBezTo>
                  <a:cubicBezTo>
                    <a:pt x="99060" y="577850"/>
                    <a:pt x="111760" y="530860"/>
                    <a:pt x="119380" y="506730"/>
                  </a:cubicBezTo>
                  <a:cubicBezTo>
                    <a:pt x="125730" y="483870"/>
                    <a:pt x="138430" y="436880"/>
                    <a:pt x="139700" y="435610"/>
                  </a:cubicBezTo>
                  <a:cubicBezTo>
                    <a:pt x="139700" y="434340"/>
                    <a:pt x="163830" y="392430"/>
                    <a:pt x="176530" y="370840"/>
                  </a:cubicBezTo>
                  <a:cubicBezTo>
                    <a:pt x="187960" y="349250"/>
                    <a:pt x="212090" y="307340"/>
                    <a:pt x="213360" y="306070"/>
                  </a:cubicBezTo>
                  <a:cubicBezTo>
                    <a:pt x="213360" y="304800"/>
                    <a:pt x="247650" y="270510"/>
                    <a:pt x="264160" y="251460"/>
                  </a:cubicBezTo>
                  <a:cubicBezTo>
                    <a:pt x="281940" y="233680"/>
                    <a:pt x="314960" y="198120"/>
                    <a:pt x="314960" y="198120"/>
                  </a:cubicBezTo>
                  <a:cubicBezTo>
                    <a:pt x="316230" y="198120"/>
                    <a:pt x="316230" y="198120"/>
                    <a:pt x="316230" y="198120"/>
                  </a:cubicBezTo>
                  <a:cubicBezTo>
                    <a:pt x="316230" y="196850"/>
                    <a:pt x="356870" y="171450"/>
                    <a:pt x="378460" y="157480"/>
                  </a:cubicBezTo>
                  <a:cubicBezTo>
                    <a:pt x="398780" y="144780"/>
                    <a:pt x="440690" y="118110"/>
                    <a:pt x="440690" y="116840"/>
                  </a:cubicBezTo>
                  <a:cubicBezTo>
                    <a:pt x="441960" y="116840"/>
                    <a:pt x="487680" y="101600"/>
                    <a:pt x="511810" y="93980"/>
                  </a:cubicBezTo>
                  <a:cubicBezTo>
                    <a:pt x="534670" y="85090"/>
                    <a:pt x="581660" y="69850"/>
                    <a:pt x="581660" y="69850"/>
                  </a:cubicBezTo>
                  <a:cubicBezTo>
                    <a:pt x="582930" y="68580"/>
                    <a:pt x="631190" y="64770"/>
                    <a:pt x="656590" y="63500"/>
                  </a:cubicBezTo>
                  <a:cubicBezTo>
                    <a:pt x="680720" y="60960"/>
                    <a:pt x="728980" y="55880"/>
                    <a:pt x="730250" y="55880"/>
                  </a:cubicBezTo>
                  <a:cubicBezTo>
                    <a:pt x="731520" y="55880"/>
                    <a:pt x="779780" y="63500"/>
                    <a:pt x="803910" y="67310"/>
                  </a:cubicBezTo>
                  <a:cubicBezTo>
                    <a:pt x="828040" y="71120"/>
                    <a:pt x="876300" y="78740"/>
                    <a:pt x="877570" y="80010"/>
                  </a:cubicBezTo>
                  <a:cubicBezTo>
                    <a:pt x="878840" y="80010"/>
                    <a:pt x="927100" y="100330"/>
                    <a:pt x="946150" y="107950"/>
                  </a:cubicBezTo>
                  <a:cubicBezTo>
                    <a:pt x="960120" y="114300"/>
                    <a:pt x="969010" y="123190"/>
                    <a:pt x="980440" y="123190"/>
                  </a:cubicBezTo>
                  <a:cubicBezTo>
                    <a:pt x="995680" y="121920"/>
                    <a:pt x="1012190" y="102870"/>
                    <a:pt x="1029970" y="92710"/>
                  </a:cubicBezTo>
                  <a:cubicBezTo>
                    <a:pt x="1049020" y="81280"/>
                    <a:pt x="1090930" y="54610"/>
                    <a:pt x="1092200" y="54610"/>
                  </a:cubicBezTo>
                  <a:cubicBezTo>
                    <a:pt x="1093470" y="54610"/>
                    <a:pt x="1137920" y="39370"/>
                    <a:pt x="1162050" y="31750"/>
                  </a:cubicBezTo>
                  <a:cubicBezTo>
                    <a:pt x="1184910" y="25400"/>
                    <a:pt x="1230630" y="10160"/>
                    <a:pt x="1231900" y="10160"/>
                  </a:cubicBezTo>
                  <a:cubicBezTo>
                    <a:pt x="1233170" y="10160"/>
                    <a:pt x="1280160" y="6350"/>
                    <a:pt x="1304290" y="5080"/>
                  </a:cubicBezTo>
                  <a:cubicBezTo>
                    <a:pt x="1328420" y="3810"/>
                    <a:pt x="1376680" y="0"/>
                    <a:pt x="1377950" y="0"/>
                  </a:cubicBezTo>
                  <a:cubicBezTo>
                    <a:pt x="1379220" y="0"/>
                    <a:pt x="1426210" y="8890"/>
                    <a:pt x="1450340" y="12700"/>
                  </a:cubicBezTo>
                  <a:cubicBezTo>
                    <a:pt x="1473200" y="17780"/>
                    <a:pt x="1521460" y="25400"/>
                    <a:pt x="1521460" y="25400"/>
                  </a:cubicBezTo>
                  <a:cubicBezTo>
                    <a:pt x="1522730" y="26670"/>
                    <a:pt x="1565910" y="45720"/>
                    <a:pt x="1588770" y="55880"/>
                  </a:cubicBezTo>
                  <a:cubicBezTo>
                    <a:pt x="1611630" y="66040"/>
                    <a:pt x="1654810" y="85090"/>
                    <a:pt x="1656080" y="85090"/>
                  </a:cubicBezTo>
                  <a:cubicBezTo>
                    <a:pt x="1656080" y="86360"/>
                    <a:pt x="1694180" y="115570"/>
                    <a:pt x="1713230" y="129540"/>
                  </a:cubicBezTo>
                  <a:cubicBezTo>
                    <a:pt x="1733550" y="144780"/>
                    <a:pt x="1770380" y="173990"/>
                    <a:pt x="1771650" y="175260"/>
                  </a:cubicBezTo>
                  <a:cubicBezTo>
                    <a:pt x="1771650" y="175260"/>
                    <a:pt x="1794510" y="218440"/>
                    <a:pt x="1809750" y="222250"/>
                  </a:cubicBezTo>
                  <a:cubicBezTo>
                    <a:pt x="1821180" y="226060"/>
                    <a:pt x="1847850" y="207010"/>
                    <a:pt x="1849120" y="207010"/>
                  </a:cubicBezTo>
                  <a:cubicBezTo>
                    <a:pt x="1849120" y="207010"/>
                    <a:pt x="1896110" y="200660"/>
                    <a:pt x="1918970" y="196850"/>
                  </a:cubicBezTo>
                  <a:cubicBezTo>
                    <a:pt x="1943100" y="193040"/>
                    <a:pt x="1988820" y="186690"/>
                    <a:pt x="1990090" y="186690"/>
                  </a:cubicBezTo>
                  <a:cubicBezTo>
                    <a:pt x="1991360" y="186690"/>
                    <a:pt x="2038350" y="191770"/>
                    <a:pt x="2061210" y="194310"/>
                  </a:cubicBezTo>
                  <a:cubicBezTo>
                    <a:pt x="2085340" y="196850"/>
                    <a:pt x="2131060" y="200660"/>
                    <a:pt x="2132330" y="201930"/>
                  </a:cubicBezTo>
                  <a:cubicBezTo>
                    <a:pt x="2133600" y="201930"/>
                    <a:pt x="2178050" y="217170"/>
                    <a:pt x="2199640" y="226060"/>
                  </a:cubicBezTo>
                  <a:cubicBezTo>
                    <a:pt x="2222500" y="233680"/>
                    <a:pt x="2266950" y="248920"/>
                    <a:pt x="2266950" y="248920"/>
                  </a:cubicBezTo>
                  <a:cubicBezTo>
                    <a:pt x="2266950" y="248920"/>
                    <a:pt x="2266950" y="250190"/>
                    <a:pt x="2266950" y="250190"/>
                  </a:cubicBezTo>
                  <a:cubicBezTo>
                    <a:pt x="2268220" y="250190"/>
                    <a:pt x="2307590" y="275590"/>
                    <a:pt x="2326640" y="289560"/>
                  </a:cubicBezTo>
                  <a:cubicBezTo>
                    <a:pt x="2346960" y="302260"/>
                    <a:pt x="2386330" y="327660"/>
                    <a:pt x="2386330" y="328930"/>
                  </a:cubicBezTo>
                  <a:cubicBezTo>
                    <a:pt x="2387600" y="328930"/>
                    <a:pt x="2419350" y="363220"/>
                    <a:pt x="2434590" y="381000"/>
                  </a:cubicBezTo>
                  <a:cubicBezTo>
                    <a:pt x="2451100" y="398780"/>
                    <a:pt x="2482850" y="433070"/>
                    <a:pt x="2482850" y="434340"/>
                  </a:cubicBezTo>
                  <a:cubicBezTo>
                    <a:pt x="2484120" y="434340"/>
                    <a:pt x="2505710" y="476250"/>
                    <a:pt x="2518410" y="496570"/>
                  </a:cubicBezTo>
                  <a:cubicBezTo>
                    <a:pt x="2529840" y="516890"/>
                    <a:pt x="2551430" y="557530"/>
                    <a:pt x="2552700" y="558800"/>
                  </a:cubicBezTo>
                  <a:cubicBezTo>
                    <a:pt x="2552700" y="558800"/>
                    <a:pt x="2552700" y="562610"/>
                    <a:pt x="2553970" y="562610"/>
                  </a:cubicBezTo>
                  <a:cubicBezTo>
                    <a:pt x="2553970" y="562610"/>
                    <a:pt x="2555240" y="560070"/>
                    <a:pt x="2555240" y="560070"/>
                  </a:cubicBezTo>
                  <a:cubicBezTo>
                    <a:pt x="2556510" y="560070"/>
                    <a:pt x="2556510" y="560070"/>
                    <a:pt x="2556510" y="560070"/>
                  </a:cubicBezTo>
                  <a:cubicBezTo>
                    <a:pt x="2556510" y="558800"/>
                    <a:pt x="2593340" y="533400"/>
                    <a:pt x="2612390" y="520700"/>
                  </a:cubicBezTo>
                  <a:cubicBezTo>
                    <a:pt x="2631440" y="508000"/>
                    <a:pt x="2668270" y="482600"/>
                    <a:pt x="2669540" y="482600"/>
                  </a:cubicBezTo>
                  <a:cubicBezTo>
                    <a:pt x="2669540" y="481330"/>
                    <a:pt x="2712720" y="466090"/>
                    <a:pt x="2733040" y="458470"/>
                  </a:cubicBezTo>
                  <a:cubicBezTo>
                    <a:pt x="2754630" y="450850"/>
                    <a:pt x="2796540" y="434340"/>
                    <a:pt x="2797810" y="434340"/>
                  </a:cubicBezTo>
                  <a:cubicBezTo>
                    <a:pt x="2799080" y="434340"/>
                    <a:pt x="2843530" y="429260"/>
                    <a:pt x="2866390" y="426720"/>
                  </a:cubicBezTo>
                  <a:cubicBezTo>
                    <a:pt x="2889250" y="424180"/>
                    <a:pt x="2933700" y="419100"/>
                    <a:pt x="2934970" y="419100"/>
                  </a:cubicBezTo>
                  <a:cubicBezTo>
                    <a:pt x="2934970" y="419100"/>
                    <a:pt x="2979420" y="424180"/>
                    <a:pt x="3002280" y="426720"/>
                  </a:cubicBezTo>
                  <a:cubicBezTo>
                    <a:pt x="3025140" y="430530"/>
                    <a:pt x="3069590" y="435610"/>
                    <a:pt x="3070860" y="435610"/>
                  </a:cubicBezTo>
                  <a:cubicBezTo>
                    <a:pt x="3072130" y="435610"/>
                    <a:pt x="3112770" y="452120"/>
                    <a:pt x="3134360" y="461010"/>
                  </a:cubicBezTo>
                  <a:cubicBezTo>
                    <a:pt x="3155950" y="468630"/>
                    <a:pt x="3197860" y="485140"/>
                    <a:pt x="3199130" y="485140"/>
                  </a:cubicBezTo>
                  <a:cubicBezTo>
                    <a:pt x="3199130" y="485140"/>
                    <a:pt x="3235960" y="511810"/>
                    <a:pt x="3255010" y="524510"/>
                  </a:cubicBezTo>
                  <a:cubicBezTo>
                    <a:pt x="3274060" y="537210"/>
                    <a:pt x="3310890" y="562610"/>
                    <a:pt x="3310890" y="563880"/>
                  </a:cubicBezTo>
                  <a:cubicBezTo>
                    <a:pt x="3312160" y="563880"/>
                    <a:pt x="3341370" y="598170"/>
                    <a:pt x="3356610" y="615950"/>
                  </a:cubicBezTo>
                  <a:cubicBezTo>
                    <a:pt x="3371850" y="632460"/>
                    <a:pt x="3401060" y="666750"/>
                    <a:pt x="3402330" y="666750"/>
                  </a:cubicBezTo>
                  <a:cubicBezTo>
                    <a:pt x="3402330" y="668020"/>
                    <a:pt x="3422650" y="707390"/>
                    <a:pt x="3432810" y="727710"/>
                  </a:cubicBezTo>
                  <a:cubicBezTo>
                    <a:pt x="3444240" y="748030"/>
                    <a:pt x="3464560" y="788670"/>
                    <a:pt x="3464560" y="788670"/>
                  </a:cubicBezTo>
                  <a:cubicBezTo>
                    <a:pt x="3465830" y="789940"/>
                    <a:pt x="3475990" y="833120"/>
                    <a:pt x="3481070" y="855980"/>
                  </a:cubicBezTo>
                  <a:cubicBezTo>
                    <a:pt x="3486150" y="877570"/>
                    <a:pt x="3497580" y="922020"/>
                    <a:pt x="3497580" y="922020"/>
                  </a:cubicBezTo>
                  <a:cubicBezTo>
                    <a:pt x="3497580" y="923290"/>
                    <a:pt x="3549650" y="1140460"/>
                    <a:pt x="3517900" y="1242060"/>
                  </a:cubicBezTo>
                  <a:cubicBezTo>
                    <a:pt x="3482340" y="1358900"/>
                    <a:pt x="3345180" y="1454150"/>
                    <a:pt x="3258820" y="1574800"/>
                  </a:cubicBezTo>
                  <a:cubicBezTo>
                    <a:pt x="3163570" y="1709420"/>
                    <a:pt x="3129280" y="1932940"/>
                    <a:pt x="2976880" y="2011680"/>
                  </a:cubicBezTo>
                  <a:cubicBezTo>
                    <a:pt x="2773680" y="2115820"/>
                    <a:pt x="2142490" y="1916430"/>
                    <a:pt x="2057400" y="1971040"/>
                  </a:cubicBezTo>
                  <a:cubicBezTo>
                    <a:pt x="2035810" y="1983740"/>
                    <a:pt x="2045970" y="2000250"/>
                    <a:pt x="2035810" y="2024380"/>
                  </a:cubicBezTo>
                  <a:cubicBezTo>
                    <a:pt x="2015490" y="2073910"/>
                    <a:pt x="1939290" y="2250440"/>
                    <a:pt x="1939290" y="2251710"/>
                  </a:cubicBezTo>
                  <a:cubicBezTo>
                    <a:pt x="1939290" y="2252980"/>
                    <a:pt x="1913890" y="2292350"/>
                    <a:pt x="1901190" y="2313940"/>
                  </a:cubicBezTo>
                  <a:cubicBezTo>
                    <a:pt x="1888490" y="2334260"/>
                    <a:pt x="1863090" y="2373630"/>
                    <a:pt x="1863090" y="2374900"/>
                  </a:cubicBezTo>
                  <a:cubicBezTo>
                    <a:pt x="1861820" y="2376170"/>
                    <a:pt x="1828800" y="2409190"/>
                    <a:pt x="1811020" y="2425700"/>
                  </a:cubicBezTo>
                  <a:cubicBezTo>
                    <a:pt x="1793240" y="2442210"/>
                    <a:pt x="1760220" y="2475230"/>
                    <a:pt x="1758950" y="2476500"/>
                  </a:cubicBezTo>
                  <a:cubicBezTo>
                    <a:pt x="1757680" y="2476500"/>
                    <a:pt x="1717040" y="2500630"/>
                    <a:pt x="1696720" y="2513330"/>
                  </a:cubicBezTo>
                  <a:cubicBezTo>
                    <a:pt x="1675130" y="2524760"/>
                    <a:pt x="1634490" y="2548890"/>
                    <a:pt x="1634490" y="2550160"/>
                  </a:cubicBezTo>
                  <a:cubicBezTo>
                    <a:pt x="1633220" y="2550160"/>
                    <a:pt x="1612900" y="2548890"/>
                    <a:pt x="1606550" y="2557780"/>
                  </a:cubicBezTo>
                  <a:cubicBezTo>
                    <a:pt x="1587500" y="2586990"/>
                    <a:pt x="1638300" y="2796540"/>
                    <a:pt x="1643380" y="2834640"/>
                  </a:cubicBezTo>
                  <a:cubicBezTo>
                    <a:pt x="1644650" y="2844800"/>
                    <a:pt x="1640840" y="2849880"/>
                    <a:pt x="1644650" y="2853690"/>
                  </a:cubicBezTo>
                  <a:cubicBezTo>
                    <a:pt x="1652270" y="2860040"/>
                    <a:pt x="1676400" y="2854960"/>
                    <a:pt x="1695450" y="2854960"/>
                  </a:cubicBezTo>
                  <a:cubicBezTo>
                    <a:pt x="1717040" y="2854960"/>
                    <a:pt x="1765300" y="2854960"/>
                    <a:pt x="1766570" y="2854960"/>
                  </a:cubicBezTo>
                  <a:cubicBezTo>
                    <a:pt x="1767840" y="2854960"/>
                    <a:pt x="1813560" y="2866390"/>
                    <a:pt x="1836420" y="2872740"/>
                  </a:cubicBezTo>
                  <a:cubicBezTo>
                    <a:pt x="1859280" y="2877820"/>
                    <a:pt x="1905000" y="2889250"/>
                    <a:pt x="1906270" y="2890520"/>
                  </a:cubicBezTo>
                  <a:cubicBezTo>
                    <a:pt x="1906270" y="2890520"/>
                    <a:pt x="1948180" y="2912110"/>
                    <a:pt x="1969770" y="2923540"/>
                  </a:cubicBezTo>
                  <a:cubicBezTo>
                    <a:pt x="1990090" y="2934970"/>
                    <a:pt x="2032000" y="2956560"/>
                    <a:pt x="2033270" y="2957830"/>
                  </a:cubicBezTo>
                  <a:cubicBezTo>
                    <a:pt x="2033270" y="2957830"/>
                    <a:pt x="2068830" y="2989580"/>
                    <a:pt x="2086610" y="3006090"/>
                  </a:cubicBezTo>
                  <a:cubicBezTo>
                    <a:pt x="2104390" y="3021330"/>
                    <a:pt x="2138680" y="3053080"/>
                    <a:pt x="2139950" y="3053080"/>
                  </a:cubicBezTo>
                  <a:cubicBezTo>
                    <a:pt x="2139950" y="3054350"/>
                    <a:pt x="2166620" y="3093720"/>
                    <a:pt x="2180590" y="3112770"/>
                  </a:cubicBezTo>
                  <a:cubicBezTo>
                    <a:pt x="2193290" y="3133090"/>
                    <a:pt x="2219960" y="3171190"/>
                    <a:pt x="2219960" y="3172460"/>
                  </a:cubicBezTo>
                  <a:cubicBezTo>
                    <a:pt x="2221230" y="3173730"/>
                    <a:pt x="2240280" y="3224530"/>
                    <a:pt x="2245360" y="3239770"/>
                  </a:cubicBezTo>
                  <a:cubicBezTo>
                    <a:pt x="2249170" y="3248660"/>
                    <a:pt x="2247900" y="3253740"/>
                    <a:pt x="2252980" y="3258820"/>
                  </a:cubicBezTo>
                  <a:cubicBezTo>
                    <a:pt x="2258060" y="3266440"/>
                    <a:pt x="2280920" y="3274060"/>
                    <a:pt x="2280920" y="3274060"/>
                  </a:cubicBezTo>
                  <a:cubicBezTo>
                    <a:pt x="2282190" y="3275330"/>
                    <a:pt x="2316480" y="3305810"/>
                    <a:pt x="2334260" y="3322320"/>
                  </a:cubicBezTo>
                  <a:cubicBezTo>
                    <a:pt x="2350770" y="3337560"/>
                    <a:pt x="2385060" y="3368040"/>
                    <a:pt x="2386330" y="3369310"/>
                  </a:cubicBezTo>
                  <a:cubicBezTo>
                    <a:pt x="2386330" y="3369310"/>
                    <a:pt x="2413000" y="3407410"/>
                    <a:pt x="2425700" y="3427730"/>
                  </a:cubicBezTo>
                  <a:cubicBezTo>
                    <a:pt x="2439670" y="3446780"/>
                    <a:pt x="2465070" y="3484880"/>
                    <a:pt x="2465070" y="3486150"/>
                  </a:cubicBezTo>
                  <a:cubicBezTo>
                    <a:pt x="2466340" y="3486150"/>
                    <a:pt x="2481580" y="3529330"/>
                    <a:pt x="2490470" y="3552190"/>
                  </a:cubicBezTo>
                  <a:cubicBezTo>
                    <a:pt x="2498090" y="3573780"/>
                    <a:pt x="2514600" y="3616960"/>
                    <a:pt x="2514600" y="3618230"/>
                  </a:cubicBezTo>
                  <a:cubicBezTo>
                    <a:pt x="2514600" y="3619500"/>
                    <a:pt x="2519680" y="3665220"/>
                    <a:pt x="2522220" y="3688080"/>
                  </a:cubicBezTo>
                  <a:cubicBezTo>
                    <a:pt x="2524760" y="3712210"/>
                    <a:pt x="2528570" y="3728720"/>
                    <a:pt x="2529840" y="3757930"/>
                  </a:cubicBezTo>
                  <a:cubicBezTo>
                    <a:pt x="2533650" y="3813810"/>
                    <a:pt x="2534920" y="3892550"/>
                    <a:pt x="2534920" y="3995420"/>
                  </a:cubicBezTo>
                  <a:cubicBezTo>
                    <a:pt x="2536190" y="4188460"/>
                    <a:pt x="2552700" y="4536440"/>
                    <a:pt x="2524760" y="4833620"/>
                  </a:cubicBezTo>
                  <a:cubicBezTo>
                    <a:pt x="2493010" y="5173980"/>
                    <a:pt x="2332990" y="5914390"/>
                    <a:pt x="2332990" y="5920740"/>
                  </a:cubicBezTo>
                  <a:cubicBezTo>
                    <a:pt x="2334260" y="5922010"/>
                    <a:pt x="2341880" y="5966460"/>
                    <a:pt x="2345690" y="5990590"/>
                  </a:cubicBezTo>
                  <a:cubicBezTo>
                    <a:pt x="2349500" y="6013450"/>
                    <a:pt x="2358390" y="6059170"/>
                    <a:pt x="2358390" y="6060440"/>
                  </a:cubicBezTo>
                  <a:cubicBezTo>
                    <a:pt x="2358390" y="6061710"/>
                    <a:pt x="2354580" y="6107430"/>
                    <a:pt x="2353310" y="6131560"/>
                  </a:cubicBezTo>
                  <a:cubicBezTo>
                    <a:pt x="2352040" y="6154420"/>
                    <a:pt x="2348230" y="6201410"/>
                    <a:pt x="2348230" y="6202680"/>
                  </a:cubicBezTo>
                  <a:cubicBezTo>
                    <a:pt x="2348230" y="6202680"/>
                    <a:pt x="2334260" y="6247130"/>
                    <a:pt x="2326640" y="6269990"/>
                  </a:cubicBezTo>
                  <a:cubicBezTo>
                    <a:pt x="2319020" y="6292850"/>
                    <a:pt x="2305050" y="6337300"/>
                    <a:pt x="2305050" y="6337300"/>
                  </a:cubicBezTo>
                  <a:cubicBezTo>
                    <a:pt x="2305050" y="6338570"/>
                    <a:pt x="2280920" y="6377940"/>
                    <a:pt x="2268220" y="6398260"/>
                  </a:cubicBezTo>
                  <a:cubicBezTo>
                    <a:pt x="2255520" y="6418580"/>
                    <a:pt x="2231390" y="6457950"/>
                    <a:pt x="2231390" y="6459220"/>
                  </a:cubicBezTo>
                  <a:cubicBezTo>
                    <a:pt x="2230120" y="6459220"/>
                    <a:pt x="2230120" y="6459220"/>
                    <a:pt x="2230120" y="6459220"/>
                  </a:cubicBezTo>
                  <a:cubicBezTo>
                    <a:pt x="2230120" y="6459220"/>
                    <a:pt x="2197100" y="6492240"/>
                    <a:pt x="2180590" y="6508750"/>
                  </a:cubicBezTo>
                  <a:cubicBezTo>
                    <a:pt x="2162810" y="6525260"/>
                    <a:pt x="2129790" y="6558280"/>
                    <a:pt x="2129790" y="6558280"/>
                  </a:cubicBezTo>
                  <a:cubicBezTo>
                    <a:pt x="2128520" y="6559550"/>
                    <a:pt x="2089150" y="6582410"/>
                    <a:pt x="2068830" y="6595110"/>
                  </a:cubicBezTo>
                  <a:cubicBezTo>
                    <a:pt x="2048510" y="6606540"/>
                    <a:pt x="2007870" y="6630670"/>
                    <a:pt x="2007870" y="6631940"/>
                  </a:cubicBezTo>
                  <a:cubicBezTo>
                    <a:pt x="2007870" y="6631940"/>
                    <a:pt x="2007870" y="6631940"/>
                    <a:pt x="2006600" y="6631940"/>
                  </a:cubicBezTo>
                  <a:cubicBezTo>
                    <a:pt x="2006600" y="6631940"/>
                    <a:pt x="1962150" y="6644640"/>
                    <a:pt x="1939290" y="6652260"/>
                  </a:cubicBezTo>
                  <a:cubicBezTo>
                    <a:pt x="1916430" y="6658610"/>
                    <a:pt x="1871980" y="6672580"/>
                    <a:pt x="1870710" y="6672580"/>
                  </a:cubicBezTo>
                  <a:cubicBezTo>
                    <a:pt x="1870710" y="6672580"/>
                    <a:pt x="1823720" y="6675120"/>
                    <a:pt x="1799590" y="6676390"/>
                  </a:cubicBezTo>
                  <a:cubicBezTo>
                    <a:pt x="1776730" y="6677660"/>
                    <a:pt x="1729740" y="6680200"/>
                    <a:pt x="1729740" y="6680200"/>
                  </a:cubicBezTo>
                  <a:cubicBezTo>
                    <a:pt x="1728470" y="6680200"/>
                    <a:pt x="1682750" y="6671310"/>
                    <a:pt x="1659890" y="6667500"/>
                  </a:cubicBezTo>
                  <a:cubicBezTo>
                    <a:pt x="1635760" y="6662420"/>
                    <a:pt x="1590040" y="6653530"/>
                    <a:pt x="1590040" y="6653530"/>
                  </a:cubicBezTo>
                  <a:cubicBezTo>
                    <a:pt x="1588770" y="6653530"/>
                    <a:pt x="1546860" y="6634480"/>
                    <a:pt x="1525270" y="6624320"/>
                  </a:cubicBezTo>
                  <a:cubicBezTo>
                    <a:pt x="1503680" y="6614160"/>
                    <a:pt x="1460500" y="6595110"/>
                    <a:pt x="1460500" y="6593840"/>
                  </a:cubicBezTo>
                  <a:cubicBezTo>
                    <a:pt x="1459230" y="6593840"/>
                    <a:pt x="1423670" y="6564630"/>
                    <a:pt x="1404620" y="6550660"/>
                  </a:cubicBezTo>
                  <a:cubicBezTo>
                    <a:pt x="1385570" y="6535420"/>
                    <a:pt x="1350010" y="6506210"/>
                    <a:pt x="1348740" y="6506210"/>
                  </a:cubicBezTo>
                  <a:cubicBezTo>
                    <a:pt x="1348740" y="6504940"/>
                    <a:pt x="1319530" y="6468110"/>
                    <a:pt x="1305560" y="6449060"/>
                  </a:cubicBezTo>
                  <a:cubicBezTo>
                    <a:pt x="1291590" y="6431280"/>
                    <a:pt x="1262380" y="6394450"/>
                    <a:pt x="1262380" y="6393180"/>
                  </a:cubicBezTo>
                  <a:cubicBezTo>
                    <a:pt x="1261110" y="6391910"/>
                    <a:pt x="1243330" y="6350000"/>
                    <a:pt x="1233170" y="6328410"/>
                  </a:cubicBezTo>
                  <a:cubicBezTo>
                    <a:pt x="1224280" y="6306820"/>
                    <a:pt x="1205230" y="6263640"/>
                    <a:pt x="1205230" y="6263640"/>
                  </a:cubicBezTo>
                  <a:cubicBezTo>
                    <a:pt x="1205230" y="6261100"/>
                    <a:pt x="1134110" y="5937250"/>
                    <a:pt x="1117600" y="5754370"/>
                  </a:cubicBezTo>
                  <a:cubicBezTo>
                    <a:pt x="1098550" y="5547360"/>
                    <a:pt x="1183640" y="5201920"/>
                    <a:pt x="1107440" y="5081270"/>
                  </a:cubicBezTo>
                  <a:cubicBezTo>
                    <a:pt x="1061720" y="5008880"/>
                    <a:pt x="951230" y="5045710"/>
                    <a:pt x="892810" y="4973320"/>
                  </a:cubicBezTo>
                  <a:cubicBezTo>
                    <a:pt x="788670" y="4845050"/>
                    <a:pt x="756920" y="4471670"/>
                    <a:pt x="701040" y="4240530"/>
                  </a:cubicBezTo>
                  <a:cubicBezTo>
                    <a:pt x="651510" y="4033520"/>
                    <a:pt x="612140" y="3851910"/>
                    <a:pt x="574040" y="3651250"/>
                  </a:cubicBezTo>
                  <a:cubicBezTo>
                    <a:pt x="533400" y="3442970"/>
                    <a:pt x="496570" y="3180080"/>
                    <a:pt x="467360" y="3012440"/>
                  </a:cubicBezTo>
                  <a:cubicBezTo>
                    <a:pt x="449580" y="2903220"/>
                    <a:pt x="461010" y="2772410"/>
                    <a:pt x="421640" y="2743200"/>
                  </a:cubicBezTo>
                  <a:cubicBezTo>
                    <a:pt x="397510" y="2724150"/>
                    <a:pt x="358140" y="2772410"/>
                    <a:pt x="323850" y="2753360"/>
                  </a:cubicBezTo>
                  <a:cubicBezTo>
                    <a:pt x="228600" y="2698750"/>
                    <a:pt x="0" y="2053590"/>
                    <a:pt x="0" y="2053590"/>
                  </a:cubicBezTo>
                </a:path>
              </a:pathLst>
            </a:custGeom>
            <a:solidFill>
              <a:srgbClr val="F9F6E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14027115" y="3226950"/>
            <a:ext cx="1918545" cy="6393820"/>
            <a:chOff x="0" y="0"/>
            <a:chExt cx="2443480" cy="814324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50800" y="50596"/>
              <a:ext cx="2341880" cy="8040574"/>
            </a:xfrm>
            <a:custGeom>
              <a:avLst/>
              <a:gdLst/>
              <a:ahLst/>
              <a:cxnLst/>
              <a:rect r="r" b="b" t="t" l="l"/>
              <a:pathLst>
                <a:path h="8040574" w="2341880">
                  <a:moveTo>
                    <a:pt x="0" y="3859734"/>
                  </a:moveTo>
                  <a:cubicBezTo>
                    <a:pt x="43180" y="3020264"/>
                    <a:pt x="95250" y="2825954"/>
                    <a:pt x="105410" y="2624024"/>
                  </a:cubicBezTo>
                  <a:cubicBezTo>
                    <a:pt x="115570" y="2419554"/>
                    <a:pt x="95250" y="2212544"/>
                    <a:pt x="87630" y="2004264"/>
                  </a:cubicBezTo>
                  <a:cubicBezTo>
                    <a:pt x="80010" y="1789634"/>
                    <a:pt x="69850" y="1561034"/>
                    <a:pt x="57150" y="1352754"/>
                  </a:cubicBezTo>
                  <a:cubicBezTo>
                    <a:pt x="45720" y="1162254"/>
                    <a:pt x="22860" y="927304"/>
                    <a:pt x="17780" y="802844"/>
                  </a:cubicBezTo>
                  <a:cubicBezTo>
                    <a:pt x="15240" y="740614"/>
                    <a:pt x="12700" y="699974"/>
                    <a:pt x="15240" y="660604"/>
                  </a:cubicBezTo>
                  <a:cubicBezTo>
                    <a:pt x="16510" y="632664"/>
                    <a:pt x="22860" y="613614"/>
                    <a:pt x="25400" y="590754"/>
                  </a:cubicBezTo>
                  <a:cubicBezTo>
                    <a:pt x="27940" y="566624"/>
                    <a:pt x="24130" y="538684"/>
                    <a:pt x="27940" y="519634"/>
                  </a:cubicBezTo>
                  <a:cubicBezTo>
                    <a:pt x="30480" y="506934"/>
                    <a:pt x="38100" y="498044"/>
                    <a:pt x="40640" y="486614"/>
                  </a:cubicBezTo>
                  <a:cubicBezTo>
                    <a:pt x="43180" y="475184"/>
                    <a:pt x="41910" y="465024"/>
                    <a:pt x="45720" y="452324"/>
                  </a:cubicBezTo>
                  <a:cubicBezTo>
                    <a:pt x="52070" y="433274"/>
                    <a:pt x="68580" y="410414"/>
                    <a:pt x="78740" y="388824"/>
                  </a:cubicBezTo>
                  <a:cubicBezTo>
                    <a:pt x="87630" y="367234"/>
                    <a:pt x="93980" y="339294"/>
                    <a:pt x="104140" y="322784"/>
                  </a:cubicBezTo>
                  <a:cubicBezTo>
                    <a:pt x="110490" y="311354"/>
                    <a:pt x="119380" y="305004"/>
                    <a:pt x="125730" y="296114"/>
                  </a:cubicBezTo>
                  <a:cubicBezTo>
                    <a:pt x="132080" y="285954"/>
                    <a:pt x="134620" y="274524"/>
                    <a:pt x="142240" y="264364"/>
                  </a:cubicBezTo>
                  <a:cubicBezTo>
                    <a:pt x="153670" y="247854"/>
                    <a:pt x="176530" y="231344"/>
                    <a:pt x="193040" y="214834"/>
                  </a:cubicBezTo>
                  <a:cubicBezTo>
                    <a:pt x="208280" y="197054"/>
                    <a:pt x="223520" y="172924"/>
                    <a:pt x="237490" y="160224"/>
                  </a:cubicBezTo>
                  <a:cubicBezTo>
                    <a:pt x="247650" y="151334"/>
                    <a:pt x="259080" y="148794"/>
                    <a:pt x="267970" y="141174"/>
                  </a:cubicBezTo>
                  <a:cubicBezTo>
                    <a:pt x="276860" y="133554"/>
                    <a:pt x="281940" y="124664"/>
                    <a:pt x="293370" y="117044"/>
                  </a:cubicBezTo>
                  <a:cubicBezTo>
                    <a:pt x="308610" y="105614"/>
                    <a:pt x="336550" y="97994"/>
                    <a:pt x="356870" y="86564"/>
                  </a:cubicBezTo>
                  <a:cubicBezTo>
                    <a:pt x="377190" y="75134"/>
                    <a:pt x="398780" y="56084"/>
                    <a:pt x="417830" y="48464"/>
                  </a:cubicBezTo>
                  <a:cubicBezTo>
                    <a:pt x="429260" y="43384"/>
                    <a:pt x="440690" y="44654"/>
                    <a:pt x="452120" y="40844"/>
                  </a:cubicBezTo>
                  <a:cubicBezTo>
                    <a:pt x="462280" y="37034"/>
                    <a:pt x="471170" y="29414"/>
                    <a:pt x="483870" y="25604"/>
                  </a:cubicBezTo>
                  <a:cubicBezTo>
                    <a:pt x="501650" y="20524"/>
                    <a:pt x="530860" y="20524"/>
                    <a:pt x="553720" y="16714"/>
                  </a:cubicBezTo>
                  <a:cubicBezTo>
                    <a:pt x="576580" y="12904"/>
                    <a:pt x="603250" y="1474"/>
                    <a:pt x="622300" y="204"/>
                  </a:cubicBezTo>
                  <a:cubicBezTo>
                    <a:pt x="636270" y="204"/>
                    <a:pt x="646430" y="4014"/>
                    <a:pt x="657860" y="4014"/>
                  </a:cubicBezTo>
                  <a:cubicBezTo>
                    <a:pt x="669290" y="4014"/>
                    <a:pt x="679450" y="-1066"/>
                    <a:pt x="693420" y="204"/>
                  </a:cubicBezTo>
                  <a:cubicBezTo>
                    <a:pt x="712470" y="204"/>
                    <a:pt x="739140" y="10364"/>
                    <a:pt x="762000" y="14174"/>
                  </a:cubicBezTo>
                  <a:cubicBezTo>
                    <a:pt x="786130" y="16714"/>
                    <a:pt x="814070" y="15444"/>
                    <a:pt x="833120" y="20524"/>
                  </a:cubicBezTo>
                  <a:cubicBezTo>
                    <a:pt x="845820" y="24334"/>
                    <a:pt x="853440" y="31954"/>
                    <a:pt x="864870" y="34494"/>
                  </a:cubicBezTo>
                  <a:cubicBezTo>
                    <a:pt x="876300" y="38304"/>
                    <a:pt x="887730" y="37034"/>
                    <a:pt x="900430" y="42114"/>
                  </a:cubicBezTo>
                  <a:cubicBezTo>
                    <a:pt x="918210" y="48464"/>
                    <a:pt x="939800" y="67514"/>
                    <a:pt x="961390" y="77674"/>
                  </a:cubicBezTo>
                  <a:cubicBezTo>
                    <a:pt x="981710" y="87834"/>
                    <a:pt x="1009650" y="95454"/>
                    <a:pt x="1026160" y="106884"/>
                  </a:cubicBezTo>
                  <a:cubicBezTo>
                    <a:pt x="1036320" y="114504"/>
                    <a:pt x="1042670" y="123394"/>
                    <a:pt x="1051560" y="131014"/>
                  </a:cubicBezTo>
                  <a:cubicBezTo>
                    <a:pt x="1060450" y="137364"/>
                    <a:pt x="1071880" y="139904"/>
                    <a:pt x="1082040" y="148794"/>
                  </a:cubicBezTo>
                  <a:cubicBezTo>
                    <a:pt x="1097280" y="160224"/>
                    <a:pt x="1112520" y="184354"/>
                    <a:pt x="1129030" y="202134"/>
                  </a:cubicBezTo>
                  <a:cubicBezTo>
                    <a:pt x="1145540" y="218644"/>
                    <a:pt x="1168400" y="233884"/>
                    <a:pt x="1181100" y="249124"/>
                  </a:cubicBezTo>
                  <a:cubicBezTo>
                    <a:pt x="1188720" y="260554"/>
                    <a:pt x="1191260" y="270714"/>
                    <a:pt x="1197610" y="280874"/>
                  </a:cubicBezTo>
                  <a:cubicBezTo>
                    <a:pt x="1203960" y="289764"/>
                    <a:pt x="1214120" y="296114"/>
                    <a:pt x="1221740" y="307544"/>
                  </a:cubicBezTo>
                  <a:cubicBezTo>
                    <a:pt x="1231900" y="324054"/>
                    <a:pt x="1238250" y="351994"/>
                    <a:pt x="1248410" y="372314"/>
                  </a:cubicBezTo>
                  <a:cubicBezTo>
                    <a:pt x="1258570" y="393904"/>
                    <a:pt x="1276350" y="416764"/>
                    <a:pt x="1282700" y="434544"/>
                  </a:cubicBezTo>
                  <a:cubicBezTo>
                    <a:pt x="1286510" y="447244"/>
                    <a:pt x="1285240" y="458674"/>
                    <a:pt x="1287780" y="470104"/>
                  </a:cubicBezTo>
                  <a:cubicBezTo>
                    <a:pt x="1291590" y="480264"/>
                    <a:pt x="1299210" y="489154"/>
                    <a:pt x="1301750" y="501854"/>
                  </a:cubicBezTo>
                  <a:cubicBezTo>
                    <a:pt x="1306830" y="520904"/>
                    <a:pt x="1304290" y="548844"/>
                    <a:pt x="1306830" y="572974"/>
                  </a:cubicBezTo>
                  <a:cubicBezTo>
                    <a:pt x="1309370" y="595834"/>
                    <a:pt x="1319530" y="642824"/>
                    <a:pt x="1319530" y="642824"/>
                  </a:cubicBezTo>
                  <a:cubicBezTo>
                    <a:pt x="1319530" y="642824"/>
                    <a:pt x="1319530" y="641554"/>
                    <a:pt x="1319530" y="641554"/>
                  </a:cubicBezTo>
                  <a:cubicBezTo>
                    <a:pt x="1319530" y="641554"/>
                    <a:pt x="1336040" y="932384"/>
                    <a:pt x="1346200" y="1088594"/>
                  </a:cubicBezTo>
                  <a:cubicBezTo>
                    <a:pt x="1357630" y="1262584"/>
                    <a:pt x="1375410" y="1446734"/>
                    <a:pt x="1384300" y="1637234"/>
                  </a:cubicBezTo>
                  <a:cubicBezTo>
                    <a:pt x="1393190" y="1845514"/>
                    <a:pt x="1399540" y="2076654"/>
                    <a:pt x="1397000" y="2288744"/>
                  </a:cubicBezTo>
                  <a:cubicBezTo>
                    <a:pt x="1395730" y="2488134"/>
                    <a:pt x="1389380" y="2674824"/>
                    <a:pt x="1374140" y="2874214"/>
                  </a:cubicBezTo>
                  <a:cubicBezTo>
                    <a:pt x="1356360" y="3082494"/>
                    <a:pt x="1310640" y="3304744"/>
                    <a:pt x="1297940" y="3511754"/>
                  </a:cubicBezTo>
                  <a:cubicBezTo>
                    <a:pt x="1285240" y="3708604"/>
                    <a:pt x="1295400" y="3961334"/>
                    <a:pt x="1295400" y="4088334"/>
                  </a:cubicBezTo>
                  <a:cubicBezTo>
                    <a:pt x="1295400" y="4151834"/>
                    <a:pt x="1291590" y="4195014"/>
                    <a:pt x="1294130" y="4230574"/>
                  </a:cubicBezTo>
                  <a:cubicBezTo>
                    <a:pt x="1296670" y="4252164"/>
                    <a:pt x="1304290" y="4280104"/>
                    <a:pt x="1304290" y="4282644"/>
                  </a:cubicBezTo>
                  <a:cubicBezTo>
                    <a:pt x="1305560" y="4286454"/>
                    <a:pt x="1322070" y="4465524"/>
                    <a:pt x="1332230" y="4556964"/>
                  </a:cubicBezTo>
                  <a:cubicBezTo>
                    <a:pt x="1342390" y="4648404"/>
                    <a:pt x="1351280" y="4796994"/>
                    <a:pt x="1365250" y="4831284"/>
                  </a:cubicBezTo>
                  <a:cubicBezTo>
                    <a:pt x="1369060" y="4840174"/>
                    <a:pt x="1371600" y="4840174"/>
                    <a:pt x="1376680" y="4846524"/>
                  </a:cubicBezTo>
                  <a:cubicBezTo>
                    <a:pt x="1385570" y="4859224"/>
                    <a:pt x="1417320" y="4903674"/>
                    <a:pt x="1418590" y="4903674"/>
                  </a:cubicBezTo>
                  <a:cubicBezTo>
                    <a:pt x="1418590" y="4904944"/>
                    <a:pt x="1436370" y="4948124"/>
                    <a:pt x="1445260" y="4969714"/>
                  </a:cubicBezTo>
                  <a:cubicBezTo>
                    <a:pt x="1454150" y="4991304"/>
                    <a:pt x="1470660" y="5034484"/>
                    <a:pt x="1471930" y="5035754"/>
                  </a:cubicBezTo>
                  <a:cubicBezTo>
                    <a:pt x="1471930" y="5037024"/>
                    <a:pt x="1484630" y="5167834"/>
                    <a:pt x="1510030" y="5190694"/>
                  </a:cubicBezTo>
                  <a:cubicBezTo>
                    <a:pt x="1526540" y="5205934"/>
                    <a:pt x="1573530" y="5202124"/>
                    <a:pt x="1574800" y="5202124"/>
                  </a:cubicBezTo>
                  <a:cubicBezTo>
                    <a:pt x="1576070" y="5202124"/>
                    <a:pt x="1616710" y="5219904"/>
                    <a:pt x="1637030" y="5230064"/>
                  </a:cubicBezTo>
                  <a:cubicBezTo>
                    <a:pt x="1657350" y="5238954"/>
                    <a:pt x="1697990" y="5256734"/>
                    <a:pt x="1699260" y="5256734"/>
                  </a:cubicBezTo>
                  <a:cubicBezTo>
                    <a:pt x="1700530" y="5256734"/>
                    <a:pt x="1734820" y="5284674"/>
                    <a:pt x="1752600" y="5298644"/>
                  </a:cubicBezTo>
                  <a:cubicBezTo>
                    <a:pt x="1771650" y="5312614"/>
                    <a:pt x="1805940" y="5339284"/>
                    <a:pt x="1807210" y="5339284"/>
                  </a:cubicBezTo>
                  <a:cubicBezTo>
                    <a:pt x="1807210" y="5340554"/>
                    <a:pt x="1835150" y="5374844"/>
                    <a:pt x="1849120" y="5392624"/>
                  </a:cubicBezTo>
                  <a:cubicBezTo>
                    <a:pt x="1863090" y="5410404"/>
                    <a:pt x="1891030" y="5444694"/>
                    <a:pt x="1892300" y="5445964"/>
                  </a:cubicBezTo>
                  <a:cubicBezTo>
                    <a:pt x="1892300" y="5445964"/>
                    <a:pt x="1911350" y="5486604"/>
                    <a:pt x="1920240" y="5506924"/>
                  </a:cubicBezTo>
                  <a:cubicBezTo>
                    <a:pt x="1930400" y="5527244"/>
                    <a:pt x="1938020" y="5548834"/>
                    <a:pt x="1949450" y="5569154"/>
                  </a:cubicBezTo>
                  <a:cubicBezTo>
                    <a:pt x="1959610" y="5588204"/>
                    <a:pt x="1969770" y="5594554"/>
                    <a:pt x="1982470" y="5625034"/>
                  </a:cubicBezTo>
                  <a:cubicBezTo>
                    <a:pt x="2024380" y="5719014"/>
                    <a:pt x="2109470" y="6042864"/>
                    <a:pt x="2166620" y="6247334"/>
                  </a:cubicBezTo>
                  <a:cubicBezTo>
                    <a:pt x="2222500" y="6441644"/>
                    <a:pt x="2297430" y="6696914"/>
                    <a:pt x="2322830" y="6821374"/>
                  </a:cubicBezTo>
                  <a:cubicBezTo>
                    <a:pt x="2335530" y="6881064"/>
                    <a:pt x="2340610" y="6910274"/>
                    <a:pt x="2341880" y="6955994"/>
                  </a:cubicBezTo>
                  <a:cubicBezTo>
                    <a:pt x="2341880" y="7000444"/>
                    <a:pt x="2338070" y="7046164"/>
                    <a:pt x="2327910" y="7089344"/>
                  </a:cubicBezTo>
                  <a:cubicBezTo>
                    <a:pt x="2317750" y="7132524"/>
                    <a:pt x="2301240" y="7176974"/>
                    <a:pt x="2282190" y="7216344"/>
                  </a:cubicBezTo>
                  <a:cubicBezTo>
                    <a:pt x="2261870" y="7255714"/>
                    <a:pt x="2236470" y="7295084"/>
                    <a:pt x="2207260" y="7328104"/>
                  </a:cubicBezTo>
                  <a:cubicBezTo>
                    <a:pt x="2178050" y="7362394"/>
                    <a:pt x="2143760" y="7394144"/>
                    <a:pt x="2106930" y="7419544"/>
                  </a:cubicBezTo>
                  <a:cubicBezTo>
                    <a:pt x="2071370" y="7446214"/>
                    <a:pt x="2030730" y="7467804"/>
                    <a:pt x="1988820" y="7484314"/>
                  </a:cubicBezTo>
                  <a:cubicBezTo>
                    <a:pt x="1948180" y="7500824"/>
                    <a:pt x="1902460" y="7512254"/>
                    <a:pt x="1859280" y="7518604"/>
                  </a:cubicBezTo>
                  <a:cubicBezTo>
                    <a:pt x="1814830" y="7524954"/>
                    <a:pt x="1761490" y="7524954"/>
                    <a:pt x="1723390" y="7521144"/>
                  </a:cubicBezTo>
                  <a:cubicBezTo>
                    <a:pt x="1696720" y="7518604"/>
                    <a:pt x="1661160" y="7499554"/>
                    <a:pt x="1654810" y="7504634"/>
                  </a:cubicBezTo>
                  <a:cubicBezTo>
                    <a:pt x="1651000" y="7507174"/>
                    <a:pt x="1653540" y="7518604"/>
                    <a:pt x="1653540" y="7518604"/>
                  </a:cubicBezTo>
                  <a:cubicBezTo>
                    <a:pt x="1653540" y="7519874"/>
                    <a:pt x="1638300" y="7563054"/>
                    <a:pt x="1631950" y="7584644"/>
                  </a:cubicBezTo>
                  <a:cubicBezTo>
                    <a:pt x="1624330" y="7607504"/>
                    <a:pt x="1610360" y="7650684"/>
                    <a:pt x="1609090" y="7651954"/>
                  </a:cubicBezTo>
                  <a:cubicBezTo>
                    <a:pt x="1609090" y="7653224"/>
                    <a:pt x="1584960" y="7691324"/>
                    <a:pt x="1572260" y="7711644"/>
                  </a:cubicBezTo>
                  <a:cubicBezTo>
                    <a:pt x="1559560" y="7730694"/>
                    <a:pt x="1535430" y="7770064"/>
                    <a:pt x="1535430" y="7771334"/>
                  </a:cubicBezTo>
                  <a:cubicBezTo>
                    <a:pt x="1535430" y="7771334"/>
                    <a:pt x="1502410" y="7803084"/>
                    <a:pt x="1484630" y="7819594"/>
                  </a:cubicBezTo>
                  <a:cubicBezTo>
                    <a:pt x="1468120" y="7836104"/>
                    <a:pt x="1435100" y="7867854"/>
                    <a:pt x="1435100" y="7867854"/>
                  </a:cubicBezTo>
                  <a:cubicBezTo>
                    <a:pt x="1433830" y="7869124"/>
                    <a:pt x="1394460" y="7891984"/>
                    <a:pt x="1374140" y="7903414"/>
                  </a:cubicBezTo>
                  <a:cubicBezTo>
                    <a:pt x="1353820" y="7916114"/>
                    <a:pt x="1314450" y="7938974"/>
                    <a:pt x="1313180" y="7938974"/>
                  </a:cubicBezTo>
                  <a:cubicBezTo>
                    <a:pt x="1313180" y="7940244"/>
                    <a:pt x="1268730" y="7952944"/>
                    <a:pt x="1245870" y="7959294"/>
                  </a:cubicBezTo>
                  <a:cubicBezTo>
                    <a:pt x="1224280" y="7965644"/>
                    <a:pt x="1179830" y="7978344"/>
                    <a:pt x="1179830" y="7979614"/>
                  </a:cubicBezTo>
                  <a:cubicBezTo>
                    <a:pt x="1178560" y="7979614"/>
                    <a:pt x="1132840" y="7980884"/>
                    <a:pt x="1108710" y="7982154"/>
                  </a:cubicBezTo>
                  <a:cubicBezTo>
                    <a:pt x="1085850" y="7983424"/>
                    <a:pt x="1040130" y="7985964"/>
                    <a:pt x="1038860" y="7985964"/>
                  </a:cubicBezTo>
                  <a:cubicBezTo>
                    <a:pt x="1038860" y="7985964"/>
                    <a:pt x="1032510" y="7982154"/>
                    <a:pt x="1026160" y="7983424"/>
                  </a:cubicBezTo>
                  <a:cubicBezTo>
                    <a:pt x="1013460" y="7984694"/>
                    <a:pt x="965200" y="8011364"/>
                    <a:pt x="965200" y="8011364"/>
                  </a:cubicBezTo>
                  <a:cubicBezTo>
                    <a:pt x="963930" y="8012634"/>
                    <a:pt x="915670" y="8021524"/>
                    <a:pt x="891540" y="8026604"/>
                  </a:cubicBezTo>
                  <a:cubicBezTo>
                    <a:pt x="866140" y="8031684"/>
                    <a:pt x="819150" y="8040574"/>
                    <a:pt x="817880" y="8040574"/>
                  </a:cubicBezTo>
                  <a:cubicBezTo>
                    <a:pt x="816610" y="8040574"/>
                    <a:pt x="768350" y="8038034"/>
                    <a:pt x="742950" y="8038034"/>
                  </a:cubicBezTo>
                  <a:cubicBezTo>
                    <a:pt x="717550" y="8036764"/>
                    <a:pt x="669290" y="8034224"/>
                    <a:pt x="668020" y="8034224"/>
                  </a:cubicBezTo>
                  <a:cubicBezTo>
                    <a:pt x="666750" y="8034224"/>
                    <a:pt x="621030" y="8020254"/>
                    <a:pt x="596900" y="8012634"/>
                  </a:cubicBezTo>
                  <a:cubicBezTo>
                    <a:pt x="572770" y="8005014"/>
                    <a:pt x="525780" y="7992314"/>
                    <a:pt x="524510" y="7991044"/>
                  </a:cubicBezTo>
                  <a:cubicBezTo>
                    <a:pt x="523240" y="7991044"/>
                    <a:pt x="481330" y="7965644"/>
                    <a:pt x="459740" y="7954214"/>
                  </a:cubicBezTo>
                  <a:cubicBezTo>
                    <a:pt x="438150" y="7941514"/>
                    <a:pt x="396240" y="7916114"/>
                    <a:pt x="396240" y="7916114"/>
                  </a:cubicBezTo>
                  <a:cubicBezTo>
                    <a:pt x="394970" y="7916114"/>
                    <a:pt x="396240" y="7916114"/>
                    <a:pt x="394970" y="7916114"/>
                  </a:cubicBezTo>
                  <a:cubicBezTo>
                    <a:pt x="394970" y="7914844"/>
                    <a:pt x="359410" y="7880554"/>
                    <a:pt x="341630" y="7864044"/>
                  </a:cubicBezTo>
                  <a:cubicBezTo>
                    <a:pt x="323850" y="7846264"/>
                    <a:pt x="289560" y="7811974"/>
                    <a:pt x="288290" y="7811974"/>
                  </a:cubicBezTo>
                  <a:cubicBezTo>
                    <a:pt x="288290" y="7810704"/>
                    <a:pt x="261620" y="7768794"/>
                    <a:pt x="248920" y="7748474"/>
                  </a:cubicBezTo>
                  <a:cubicBezTo>
                    <a:pt x="234950" y="7726884"/>
                    <a:pt x="209550" y="7684974"/>
                    <a:pt x="209550" y="7684974"/>
                  </a:cubicBezTo>
                  <a:cubicBezTo>
                    <a:pt x="208280" y="7683704"/>
                    <a:pt x="193040" y="7636714"/>
                    <a:pt x="185420" y="7613854"/>
                  </a:cubicBezTo>
                  <a:cubicBezTo>
                    <a:pt x="177800" y="7589724"/>
                    <a:pt x="162560" y="7542734"/>
                    <a:pt x="162560" y="7542734"/>
                  </a:cubicBezTo>
                  <a:cubicBezTo>
                    <a:pt x="162560" y="7541464"/>
                    <a:pt x="162560" y="7541464"/>
                    <a:pt x="162560" y="7541464"/>
                  </a:cubicBezTo>
                  <a:cubicBezTo>
                    <a:pt x="162560" y="7541464"/>
                    <a:pt x="158750" y="7491934"/>
                    <a:pt x="157480" y="7467804"/>
                  </a:cubicBezTo>
                  <a:cubicBezTo>
                    <a:pt x="154940" y="7442404"/>
                    <a:pt x="151130" y="7394144"/>
                    <a:pt x="151130" y="7392874"/>
                  </a:cubicBezTo>
                  <a:cubicBezTo>
                    <a:pt x="151130" y="7391604"/>
                    <a:pt x="160020" y="7343344"/>
                    <a:pt x="163830" y="7319214"/>
                  </a:cubicBezTo>
                  <a:cubicBezTo>
                    <a:pt x="167640" y="7293814"/>
                    <a:pt x="176530" y="7246824"/>
                    <a:pt x="176530" y="7245554"/>
                  </a:cubicBezTo>
                  <a:cubicBezTo>
                    <a:pt x="176530" y="7244284"/>
                    <a:pt x="100330" y="6875984"/>
                    <a:pt x="77470" y="6688024"/>
                  </a:cubicBezTo>
                  <a:cubicBezTo>
                    <a:pt x="53340" y="6497524"/>
                    <a:pt x="45720" y="6301944"/>
                    <a:pt x="34290" y="6111444"/>
                  </a:cubicBezTo>
                  <a:cubicBezTo>
                    <a:pt x="22860" y="5922214"/>
                    <a:pt x="13970" y="5736794"/>
                    <a:pt x="8890" y="5547564"/>
                  </a:cubicBezTo>
                  <a:cubicBezTo>
                    <a:pt x="5080" y="5355794"/>
                    <a:pt x="6350" y="5160214"/>
                    <a:pt x="5080" y="4969714"/>
                  </a:cubicBezTo>
                  <a:cubicBezTo>
                    <a:pt x="5080" y="4784294"/>
                    <a:pt x="3810" y="4603954"/>
                    <a:pt x="2540" y="4418534"/>
                  </a:cubicBezTo>
                  <a:cubicBezTo>
                    <a:pt x="1270" y="4233114"/>
                    <a:pt x="0" y="3859734"/>
                    <a:pt x="0" y="3859734"/>
                  </a:cubicBezTo>
                </a:path>
              </a:pathLst>
            </a:custGeom>
            <a:solidFill>
              <a:srgbClr val="F9F6E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4" id="24"/>
          <p:cNvGrpSpPr/>
          <p:nvPr/>
        </p:nvGrpSpPr>
        <p:grpSpPr>
          <a:xfrm rot="0">
            <a:off x="172509" y="2349445"/>
            <a:ext cx="3422269" cy="6905365"/>
            <a:chOff x="0" y="0"/>
            <a:chExt cx="4358640" cy="879475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50800" y="46990"/>
              <a:ext cx="4257207" cy="8695690"/>
            </a:xfrm>
            <a:custGeom>
              <a:avLst/>
              <a:gdLst/>
              <a:ahLst/>
              <a:cxnLst/>
              <a:rect r="r" b="b" t="t" l="l"/>
              <a:pathLst>
                <a:path h="8695690" w="4257207">
                  <a:moveTo>
                    <a:pt x="0" y="2110740"/>
                  </a:moveTo>
                  <a:cubicBezTo>
                    <a:pt x="39370" y="1151890"/>
                    <a:pt x="49530" y="819150"/>
                    <a:pt x="168910" y="618490"/>
                  </a:cubicBezTo>
                  <a:cubicBezTo>
                    <a:pt x="270510" y="449580"/>
                    <a:pt x="431800" y="311150"/>
                    <a:pt x="617220" y="248920"/>
                  </a:cubicBezTo>
                  <a:cubicBezTo>
                    <a:pt x="836930" y="176530"/>
                    <a:pt x="1177290" y="232410"/>
                    <a:pt x="1426210" y="290830"/>
                  </a:cubicBezTo>
                  <a:cubicBezTo>
                    <a:pt x="1659890" y="346710"/>
                    <a:pt x="1911350" y="472440"/>
                    <a:pt x="2076450" y="576580"/>
                  </a:cubicBezTo>
                  <a:cubicBezTo>
                    <a:pt x="2193290" y="651510"/>
                    <a:pt x="2299970" y="795020"/>
                    <a:pt x="2350770" y="812800"/>
                  </a:cubicBezTo>
                  <a:cubicBezTo>
                    <a:pt x="2366010" y="819150"/>
                    <a:pt x="2386330" y="812800"/>
                    <a:pt x="2386330" y="812800"/>
                  </a:cubicBezTo>
                  <a:cubicBezTo>
                    <a:pt x="2386330" y="812800"/>
                    <a:pt x="2451100" y="812800"/>
                    <a:pt x="2452370" y="812800"/>
                  </a:cubicBezTo>
                  <a:cubicBezTo>
                    <a:pt x="2452370" y="812800"/>
                    <a:pt x="2494280" y="822960"/>
                    <a:pt x="2515870" y="828040"/>
                  </a:cubicBezTo>
                  <a:cubicBezTo>
                    <a:pt x="2537460" y="833120"/>
                    <a:pt x="2579370" y="843280"/>
                    <a:pt x="2580640" y="843280"/>
                  </a:cubicBezTo>
                  <a:cubicBezTo>
                    <a:pt x="2580640" y="844550"/>
                    <a:pt x="2618740" y="863600"/>
                    <a:pt x="2639060" y="873760"/>
                  </a:cubicBezTo>
                  <a:cubicBezTo>
                    <a:pt x="2658110" y="883920"/>
                    <a:pt x="2696210" y="904240"/>
                    <a:pt x="2697480" y="904240"/>
                  </a:cubicBezTo>
                  <a:cubicBezTo>
                    <a:pt x="2697480" y="905510"/>
                    <a:pt x="2730500" y="933450"/>
                    <a:pt x="2747010" y="947420"/>
                  </a:cubicBezTo>
                  <a:cubicBezTo>
                    <a:pt x="2763520" y="962660"/>
                    <a:pt x="2796540" y="990600"/>
                    <a:pt x="2796540" y="991870"/>
                  </a:cubicBezTo>
                  <a:cubicBezTo>
                    <a:pt x="2797810" y="991870"/>
                    <a:pt x="2821940" y="1027430"/>
                    <a:pt x="2834640" y="1045210"/>
                  </a:cubicBezTo>
                  <a:cubicBezTo>
                    <a:pt x="2847340" y="1064260"/>
                    <a:pt x="2871470" y="1098550"/>
                    <a:pt x="2871470" y="1099820"/>
                  </a:cubicBezTo>
                  <a:cubicBezTo>
                    <a:pt x="2872740" y="1099820"/>
                    <a:pt x="2872740" y="1099820"/>
                    <a:pt x="2872740" y="1099820"/>
                  </a:cubicBezTo>
                  <a:cubicBezTo>
                    <a:pt x="2872740" y="1101090"/>
                    <a:pt x="2887980" y="1140460"/>
                    <a:pt x="2895600" y="1160780"/>
                  </a:cubicBezTo>
                  <a:cubicBezTo>
                    <a:pt x="2903220" y="1182370"/>
                    <a:pt x="2919730" y="1221740"/>
                    <a:pt x="2919730" y="1223010"/>
                  </a:cubicBezTo>
                  <a:cubicBezTo>
                    <a:pt x="2919730" y="1224280"/>
                    <a:pt x="2924810" y="1266190"/>
                    <a:pt x="2927350" y="1287780"/>
                  </a:cubicBezTo>
                  <a:cubicBezTo>
                    <a:pt x="2931160" y="1310640"/>
                    <a:pt x="2936240" y="1352550"/>
                    <a:pt x="2936240" y="1353820"/>
                  </a:cubicBezTo>
                  <a:cubicBezTo>
                    <a:pt x="2936240" y="1355090"/>
                    <a:pt x="2932430" y="1403350"/>
                    <a:pt x="2942590" y="1427480"/>
                  </a:cubicBezTo>
                  <a:cubicBezTo>
                    <a:pt x="2955290" y="1457960"/>
                    <a:pt x="3001010" y="1497330"/>
                    <a:pt x="3016250" y="1517650"/>
                  </a:cubicBezTo>
                  <a:cubicBezTo>
                    <a:pt x="3023870" y="1527810"/>
                    <a:pt x="3027680" y="1541780"/>
                    <a:pt x="3031490" y="1540510"/>
                  </a:cubicBezTo>
                  <a:cubicBezTo>
                    <a:pt x="3051810" y="1534160"/>
                    <a:pt x="3039110" y="1130300"/>
                    <a:pt x="3040380" y="953770"/>
                  </a:cubicBezTo>
                  <a:cubicBezTo>
                    <a:pt x="3042920" y="810260"/>
                    <a:pt x="3036570" y="659130"/>
                    <a:pt x="3042920" y="562610"/>
                  </a:cubicBezTo>
                  <a:cubicBezTo>
                    <a:pt x="3046730" y="505460"/>
                    <a:pt x="3049270" y="471170"/>
                    <a:pt x="3059430" y="427990"/>
                  </a:cubicBezTo>
                  <a:cubicBezTo>
                    <a:pt x="3069590" y="384810"/>
                    <a:pt x="3087370" y="340360"/>
                    <a:pt x="3107690" y="300990"/>
                  </a:cubicBezTo>
                  <a:cubicBezTo>
                    <a:pt x="3128010" y="261620"/>
                    <a:pt x="3154680" y="223520"/>
                    <a:pt x="3185160" y="189230"/>
                  </a:cubicBezTo>
                  <a:cubicBezTo>
                    <a:pt x="3214370" y="156210"/>
                    <a:pt x="3249930" y="124460"/>
                    <a:pt x="3286760" y="99060"/>
                  </a:cubicBezTo>
                  <a:cubicBezTo>
                    <a:pt x="3323590" y="73660"/>
                    <a:pt x="3364230" y="52070"/>
                    <a:pt x="3406140" y="35560"/>
                  </a:cubicBezTo>
                  <a:cubicBezTo>
                    <a:pt x="3448050" y="20320"/>
                    <a:pt x="3493770" y="8890"/>
                    <a:pt x="3538220" y="3810"/>
                  </a:cubicBezTo>
                  <a:cubicBezTo>
                    <a:pt x="3582670" y="-1270"/>
                    <a:pt x="3629660" y="-1270"/>
                    <a:pt x="3674110" y="3810"/>
                  </a:cubicBezTo>
                  <a:cubicBezTo>
                    <a:pt x="3718560" y="8890"/>
                    <a:pt x="3764280" y="20320"/>
                    <a:pt x="3806190" y="35560"/>
                  </a:cubicBezTo>
                  <a:cubicBezTo>
                    <a:pt x="3848100" y="52070"/>
                    <a:pt x="3890010" y="73660"/>
                    <a:pt x="3926840" y="99060"/>
                  </a:cubicBezTo>
                  <a:cubicBezTo>
                    <a:pt x="3963670" y="124460"/>
                    <a:pt x="3997960" y="156210"/>
                    <a:pt x="4028440" y="189230"/>
                  </a:cubicBezTo>
                  <a:cubicBezTo>
                    <a:pt x="4057650" y="223520"/>
                    <a:pt x="4084320" y="261620"/>
                    <a:pt x="4104640" y="300990"/>
                  </a:cubicBezTo>
                  <a:cubicBezTo>
                    <a:pt x="4126230" y="340360"/>
                    <a:pt x="4142740" y="384810"/>
                    <a:pt x="4152900" y="427990"/>
                  </a:cubicBezTo>
                  <a:cubicBezTo>
                    <a:pt x="4164330" y="471170"/>
                    <a:pt x="4169410" y="562610"/>
                    <a:pt x="4169410" y="562610"/>
                  </a:cubicBezTo>
                  <a:cubicBezTo>
                    <a:pt x="4169410" y="562610"/>
                    <a:pt x="4170680" y="808990"/>
                    <a:pt x="4171950" y="953770"/>
                  </a:cubicBezTo>
                  <a:cubicBezTo>
                    <a:pt x="4173220" y="1137920"/>
                    <a:pt x="4178300" y="1362710"/>
                    <a:pt x="4180840" y="1577340"/>
                  </a:cubicBezTo>
                  <a:cubicBezTo>
                    <a:pt x="4184650" y="1804670"/>
                    <a:pt x="4194810" y="2054860"/>
                    <a:pt x="4192270" y="2282190"/>
                  </a:cubicBezTo>
                  <a:cubicBezTo>
                    <a:pt x="4188460" y="2494280"/>
                    <a:pt x="4171950" y="2692400"/>
                    <a:pt x="4165600" y="2900680"/>
                  </a:cubicBezTo>
                  <a:cubicBezTo>
                    <a:pt x="4157980" y="3111500"/>
                    <a:pt x="4155440" y="3322320"/>
                    <a:pt x="4151630" y="3538220"/>
                  </a:cubicBezTo>
                  <a:cubicBezTo>
                    <a:pt x="4147820" y="3763010"/>
                    <a:pt x="4146550" y="3997960"/>
                    <a:pt x="4145280" y="4222750"/>
                  </a:cubicBezTo>
                  <a:cubicBezTo>
                    <a:pt x="4144010" y="4438650"/>
                    <a:pt x="4145280" y="4648200"/>
                    <a:pt x="4145280" y="4860290"/>
                  </a:cubicBezTo>
                  <a:cubicBezTo>
                    <a:pt x="4145280" y="5071110"/>
                    <a:pt x="4149090" y="5276850"/>
                    <a:pt x="4145280" y="5490210"/>
                  </a:cubicBezTo>
                  <a:cubicBezTo>
                    <a:pt x="4142740" y="5711190"/>
                    <a:pt x="4135120" y="5986780"/>
                    <a:pt x="4123690" y="6163310"/>
                  </a:cubicBezTo>
                  <a:cubicBezTo>
                    <a:pt x="4116070" y="6278880"/>
                    <a:pt x="4085590" y="6410960"/>
                    <a:pt x="4097020" y="6450330"/>
                  </a:cubicBezTo>
                  <a:cubicBezTo>
                    <a:pt x="4099560" y="6461760"/>
                    <a:pt x="4104640" y="6461760"/>
                    <a:pt x="4110990" y="6469380"/>
                  </a:cubicBezTo>
                  <a:cubicBezTo>
                    <a:pt x="4122420" y="6482080"/>
                    <a:pt x="4146550" y="6503670"/>
                    <a:pt x="4156710" y="6518910"/>
                  </a:cubicBezTo>
                  <a:cubicBezTo>
                    <a:pt x="4163060" y="6529070"/>
                    <a:pt x="4164330" y="6539230"/>
                    <a:pt x="4170680" y="6549390"/>
                  </a:cubicBezTo>
                  <a:cubicBezTo>
                    <a:pt x="4175760" y="6558280"/>
                    <a:pt x="4184650" y="6564630"/>
                    <a:pt x="4189730" y="6576060"/>
                  </a:cubicBezTo>
                  <a:cubicBezTo>
                    <a:pt x="4198620" y="6591300"/>
                    <a:pt x="4202430" y="6617970"/>
                    <a:pt x="4210050" y="6639560"/>
                  </a:cubicBezTo>
                  <a:cubicBezTo>
                    <a:pt x="4218940" y="6659880"/>
                    <a:pt x="4232910" y="6682740"/>
                    <a:pt x="4237990" y="6699250"/>
                  </a:cubicBezTo>
                  <a:cubicBezTo>
                    <a:pt x="4240530" y="6711950"/>
                    <a:pt x="4239260" y="6722110"/>
                    <a:pt x="4240530" y="6733540"/>
                  </a:cubicBezTo>
                  <a:cubicBezTo>
                    <a:pt x="4243070" y="6743700"/>
                    <a:pt x="4249420" y="6752590"/>
                    <a:pt x="4251960" y="6765290"/>
                  </a:cubicBezTo>
                  <a:cubicBezTo>
                    <a:pt x="4254500" y="6783070"/>
                    <a:pt x="4249420" y="6809740"/>
                    <a:pt x="4250690" y="6831330"/>
                  </a:cubicBezTo>
                  <a:cubicBezTo>
                    <a:pt x="4251960" y="6852920"/>
                    <a:pt x="4258310" y="6879590"/>
                    <a:pt x="4257040" y="6897370"/>
                  </a:cubicBezTo>
                  <a:cubicBezTo>
                    <a:pt x="4255770" y="6910070"/>
                    <a:pt x="4250690" y="6918960"/>
                    <a:pt x="4249420" y="6930390"/>
                  </a:cubicBezTo>
                  <a:cubicBezTo>
                    <a:pt x="4248150" y="6940550"/>
                    <a:pt x="4250690" y="6950710"/>
                    <a:pt x="4249420" y="6963410"/>
                  </a:cubicBezTo>
                  <a:cubicBezTo>
                    <a:pt x="4245610" y="6981190"/>
                    <a:pt x="4232910" y="7005320"/>
                    <a:pt x="4226560" y="7026910"/>
                  </a:cubicBezTo>
                  <a:cubicBezTo>
                    <a:pt x="4221480" y="7047230"/>
                    <a:pt x="4218940" y="7073900"/>
                    <a:pt x="4212590" y="7091680"/>
                  </a:cubicBezTo>
                  <a:cubicBezTo>
                    <a:pt x="4207510" y="7103110"/>
                    <a:pt x="4199890" y="7109460"/>
                    <a:pt x="4194810" y="7119620"/>
                  </a:cubicBezTo>
                  <a:cubicBezTo>
                    <a:pt x="4189730" y="7129780"/>
                    <a:pt x="4189730" y="7139940"/>
                    <a:pt x="4183380" y="7151370"/>
                  </a:cubicBezTo>
                  <a:cubicBezTo>
                    <a:pt x="4174490" y="7166610"/>
                    <a:pt x="4155440" y="7185660"/>
                    <a:pt x="4142740" y="7203440"/>
                  </a:cubicBezTo>
                  <a:cubicBezTo>
                    <a:pt x="4130040" y="7221220"/>
                    <a:pt x="4119880" y="7246620"/>
                    <a:pt x="4107180" y="7260590"/>
                  </a:cubicBezTo>
                  <a:cubicBezTo>
                    <a:pt x="4099560" y="7269480"/>
                    <a:pt x="4089400" y="7273290"/>
                    <a:pt x="4081780" y="7282180"/>
                  </a:cubicBezTo>
                  <a:cubicBezTo>
                    <a:pt x="4075430" y="7288530"/>
                    <a:pt x="4062730" y="7303770"/>
                    <a:pt x="4064000" y="7305040"/>
                  </a:cubicBezTo>
                  <a:cubicBezTo>
                    <a:pt x="4065270" y="7306310"/>
                    <a:pt x="4105910" y="7265670"/>
                    <a:pt x="4110990" y="7269480"/>
                  </a:cubicBezTo>
                  <a:cubicBezTo>
                    <a:pt x="4119880" y="7277100"/>
                    <a:pt x="4022090" y="7414260"/>
                    <a:pt x="4004310" y="7477760"/>
                  </a:cubicBezTo>
                  <a:cubicBezTo>
                    <a:pt x="3990340" y="7526020"/>
                    <a:pt x="3997960" y="7552690"/>
                    <a:pt x="3992880" y="7613650"/>
                  </a:cubicBezTo>
                  <a:cubicBezTo>
                    <a:pt x="3981450" y="7734300"/>
                    <a:pt x="3944620" y="8159750"/>
                    <a:pt x="3944620" y="8161020"/>
                  </a:cubicBezTo>
                  <a:cubicBezTo>
                    <a:pt x="3944620" y="8162290"/>
                    <a:pt x="3933190" y="8208010"/>
                    <a:pt x="3928110" y="8232140"/>
                  </a:cubicBezTo>
                  <a:cubicBezTo>
                    <a:pt x="3921760" y="8255000"/>
                    <a:pt x="3911600" y="8301990"/>
                    <a:pt x="3911600" y="8301990"/>
                  </a:cubicBezTo>
                  <a:cubicBezTo>
                    <a:pt x="3911600" y="8303260"/>
                    <a:pt x="3890010" y="8345170"/>
                    <a:pt x="3878580" y="8366760"/>
                  </a:cubicBezTo>
                  <a:cubicBezTo>
                    <a:pt x="3867150" y="8388350"/>
                    <a:pt x="3845560" y="8430260"/>
                    <a:pt x="3845560" y="8431530"/>
                  </a:cubicBezTo>
                  <a:cubicBezTo>
                    <a:pt x="3845560" y="8431530"/>
                    <a:pt x="3813810" y="8467090"/>
                    <a:pt x="3798570" y="8486140"/>
                  </a:cubicBezTo>
                  <a:cubicBezTo>
                    <a:pt x="3782060" y="8503920"/>
                    <a:pt x="3751580" y="8539480"/>
                    <a:pt x="3750310" y="8540750"/>
                  </a:cubicBezTo>
                  <a:cubicBezTo>
                    <a:pt x="3750310" y="8540750"/>
                    <a:pt x="3710940" y="8568690"/>
                    <a:pt x="3691890" y="8582660"/>
                  </a:cubicBezTo>
                  <a:cubicBezTo>
                    <a:pt x="3671570" y="8596630"/>
                    <a:pt x="3633470" y="8623300"/>
                    <a:pt x="3632200" y="8623300"/>
                  </a:cubicBezTo>
                  <a:cubicBezTo>
                    <a:pt x="3632200" y="8624570"/>
                    <a:pt x="3587750" y="8641080"/>
                    <a:pt x="3564890" y="8649970"/>
                  </a:cubicBezTo>
                  <a:cubicBezTo>
                    <a:pt x="3543300" y="8658860"/>
                    <a:pt x="3498850" y="8676640"/>
                    <a:pt x="3497580" y="8676640"/>
                  </a:cubicBezTo>
                  <a:cubicBezTo>
                    <a:pt x="3497580" y="8676640"/>
                    <a:pt x="3450590" y="8682990"/>
                    <a:pt x="3426460" y="8686800"/>
                  </a:cubicBezTo>
                  <a:cubicBezTo>
                    <a:pt x="3402330" y="8689340"/>
                    <a:pt x="3355340" y="8695690"/>
                    <a:pt x="3354070" y="8695690"/>
                  </a:cubicBezTo>
                  <a:cubicBezTo>
                    <a:pt x="3354070" y="8695690"/>
                    <a:pt x="3307080" y="8690610"/>
                    <a:pt x="3282950" y="8688070"/>
                  </a:cubicBezTo>
                  <a:cubicBezTo>
                    <a:pt x="3258820" y="8685530"/>
                    <a:pt x="3211830" y="8680450"/>
                    <a:pt x="3210560" y="8680450"/>
                  </a:cubicBezTo>
                  <a:cubicBezTo>
                    <a:pt x="3210560" y="8679180"/>
                    <a:pt x="3166110" y="8662670"/>
                    <a:pt x="3143250" y="8655050"/>
                  </a:cubicBezTo>
                  <a:cubicBezTo>
                    <a:pt x="3120390" y="8646160"/>
                    <a:pt x="3075940" y="8630920"/>
                    <a:pt x="3074670" y="8629650"/>
                  </a:cubicBezTo>
                  <a:cubicBezTo>
                    <a:pt x="3074670" y="8629650"/>
                    <a:pt x="3035300" y="8602980"/>
                    <a:pt x="3014980" y="8589010"/>
                  </a:cubicBezTo>
                  <a:cubicBezTo>
                    <a:pt x="2994660" y="8576310"/>
                    <a:pt x="2956560" y="8549640"/>
                    <a:pt x="2955290" y="8549640"/>
                  </a:cubicBezTo>
                  <a:cubicBezTo>
                    <a:pt x="2954020" y="8548370"/>
                    <a:pt x="2922270" y="8512810"/>
                    <a:pt x="2907030" y="8495030"/>
                  </a:cubicBezTo>
                  <a:cubicBezTo>
                    <a:pt x="2890520" y="8477250"/>
                    <a:pt x="2858770" y="8442960"/>
                    <a:pt x="2857500" y="8441690"/>
                  </a:cubicBezTo>
                  <a:cubicBezTo>
                    <a:pt x="2857500" y="8441690"/>
                    <a:pt x="2834640" y="8399780"/>
                    <a:pt x="2823210" y="8378190"/>
                  </a:cubicBezTo>
                  <a:cubicBezTo>
                    <a:pt x="2811780" y="8356600"/>
                    <a:pt x="2790190" y="8315960"/>
                    <a:pt x="2788920" y="8314690"/>
                  </a:cubicBezTo>
                  <a:cubicBezTo>
                    <a:pt x="2788920" y="8313420"/>
                    <a:pt x="2777490" y="8267700"/>
                    <a:pt x="2771140" y="8244840"/>
                  </a:cubicBezTo>
                  <a:cubicBezTo>
                    <a:pt x="2764790" y="8220710"/>
                    <a:pt x="2753360" y="8174990"/>
                    <a:pt x="2753360" y="8174990"/>
                  </a:cubicBezTo>
                  <a:cubicBezTo>
                    <a:pt x="2753360" y="8173720"/>
                    <a:pt x="2753360" y="8126730"/>
                    <a:pt x="2752090" y="8102600"/>
                  </a:cubicBezTo>
                  <a:cubicBezTo>
                    <a:pt x="2752090" y="8078470"/>
                    <a:pt x="2752090" y="8031480"/>
                    <a:pt x="2752090" y="8030210"/>
                  </a:cubicBezTo>
                  <a:cubicBezTo>
                    <a:pt x="2752090" y="8026400"/>
                    <a:pt x="2703830" y="7721600"/>
                    <a:pt x="2646680" y="7594600"/>
                  </a:cubicBezTo>
                  <a:cubicBezTo>
                    <a:pt x="2595880" y="7480300"/>
                    <a:pt x="2486660" y="7400290"/>
                    <a:pt x="2439670" y="7296150"/>
                  </a:cubicBezTo>
                  <a:cubicBezTo>
                    <a:pt x="2397760" y="7202170"/>
                    <a:pt x="2426970" y="7091680"/>
                    <a:pt x="2372360" y="7001510"/>
                  </a:cubicBezTo>
                  <a:cubicBezTo>
                    <a:pt x="2305050" y="6893560"/>
                    <a:pt x="2089150" y="6699250"/>
                    <a:pt x="2030730" y="6717030"/>
                  </a:cubicBezTo>
                  <a:cubicBezTo>
                    <a:pt x="1993900" y="6728460"/>
                    <a:pt x="2033270" y="6851650"/>
                    <a:pt x="1982470" y="6879590"/>
                  </a:cubicBezTo>
                  <a:cubicBezTo>
                    <a:pt x="1842770" y="6954520"/>
                    <a:pt x="986790" y="6723380"/>
                    <a:pt x="779780" y="6510020"/>
                  </a:cubicBezTo>
                  <a:cubicBezTo>
                    <a:pt x="638810" y="6365240"/>
                    <a:pt x="675640" y="6150610"/>
                    <a:pt x="623570" y="5952490"/>
                  </a:cubicBezTo>
                  <a:cubicBezTo>
                    <a:pt x="563880" y="5728970"/>
                    <a:pt x="495300" y="5473700"/>
                    <a:pt x="443230" y="5237480"/>
                  </a:cubicBezTo>
                  <a:cubicBezTo>
                    <a:pt x="392430" y="5008880"/>
                    <a:pt x="355600" y="4786630"/>
                    <a:pt x="312420" y="4555490"/>
                  </a:cubicBezTo>
                  <a:cubicBezTo>
                    <a:pt x="266700" y="4318000"/>
                    <a:pt x="219710" y="4083050"/>
                    <a:pt x="179070" y="3830320"/>
                  </a:cubicBezTo>
                  <a:cubicBezTo>
                    <a:pt x="133350" y="3554730"/>
                    <a:pt x="86360" y="3251200"/>
                    <a:pt x="57150" y="2962910"/>
                  </a:cubicBezTo>
                  <a:cubicBezTo>
                    <a:pt x="27940" y="2678430"/>
                    <a:pt x="0" y="2110740"/>
                    <a:pt x="0" y="2110740"/>
                  </a:cubicBezTo>
                  <a:moveTo>
                    <a:pt x="1268730" y="1527810"/>
                  </a:moveTo>
                  <a:cubicBezTo>
                    <a:pt x="1838960" y="2430780"/>
                    <a:pt x="1850390" y="2486660"/>
                    <a:pt x="1860550" y="2484120"/>
                  </a:cubicBezTo>
                  <a:cubicBezTo>
                    <a:pt x="1883410" y="2479040"/>
                    <a:pt x="1912620" y="2115820"/>
                    <a:pt x="1847850" y="1968500"/>
                  </a:cubicBezTo>
                  <a:cubicBezTo>
                    <a:pt x="1780540" y="1817370"/>
                    <a:pt x="1570990" y="1662430"/>
                    <a:pt x="1457960" y="1592580"/>
                  </a:cubicBezTo>
                  <a:cubicBezTo>
                    <a:pt x="1388110" y="1550670"/>
                    <a:pt x="1268730" y="1527810"/>
                    <a:pt x="1268730" y="1527810"/>
                  </a:cubicBezTo>
                  <a:moveTo>
                    <a:pt x="4015740" y="7340600"/>
                  </a:moveTo>
                  <a:cubicBezTo>
                    <a:pt x="4050030" y="7315200"/>
                    <a:pt x="4019550" y="7332980"/>
                    <a:pt x="4017010" y="7338060"/>
                  </a:cubicBezTo>
                  <a:cubicBezTo>
                    <a:pt x="4015740" y="7339330"/>
                    <a:pt x="4015740" y="7340600"/>
                    <a:pt x="4015740" y="7340600"/>
                  </a:cubicBezTo>
                </a:path>
              </a:pathLst>
            </a:custGeom>
            <a:solidFill>
              <a:srgbClr val="F9F6E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3377397" y="3924965"/>
            <a:ext cx="930355" cy="930355"/>
            <a:chOff x="0" y="0"/>
            <a:chExt cx="1184910" cy="118491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49944" y="42556"/>
              <a:ext cx="1067656" cy="1091140"/>
            </a:xfrm>
            <a:custGeom>
              <a:avLst/>
              <a:gdLst/>
              <a:ahLst/>
              <a:cxnLst/>
              <a:rect r="r" b="b" t="t" l="l"/>
              <a:pathLst>
                <a:path h="1091140" w="1067656">
                  <a:moveTo>
                    <a:pt x="1067656" y="382894"/>
                  </a:moveTo>
                  <a:cubicBezTo>
                    <a:pt x="1067656" y="727064"/>
                    <a:pt x="1028286" y="815964"/>
                    <a:pt x="976216" y="882004"/>
                  </a:cubicBezTo>
                  <a:cubicBezTo>
                    <a:pt x="924146" y="949314"/>
                    <a:pt x="847946" y="1009004"/>
                    <a:pt x="770476" y="1043294"/>
                  </a:cubicBezTo>
                  <a:cubicBezTo>
                    <a:pt x="693006" y="1077584"/>
                    <a:pt x="597756" y="1095364"/>
                    <a:pt x="512666" y="1090284"/>
                  </a:cubicBezTo>
                  <a:cubicBezTo>
                    <a:pt x="428846" y="1085204"/>
                    <a:pt x="336136" y="1055994"/>
                    <a:pt x="263746" y="1012814"/>
                  </a:cubicBezTo>
                  <a:cubicBezTo>
                    <a:pt x="191356" y="968364"/>
                    <a:pt x="122776" y="899784"/>
                    <a:pt x="78326" y="827394"/>
                  </a:cubicBezTo>
                  <a:cubicBezTo>
                    <a:pt x="35146" y="755004"/>
                    <a:pt x="5936" y="662294"/>
                    <a:pt x="856" y="578474"/>
                  </a:cubicBezTo>
                  <a:cubicBezTo>
                    <a:pt x="-4224" y="493384"/>
                    <a:pt x="13556" y="398134"/>
                    <a:pt x="47846" y="320664"/>
                  </a:cubicBezTo>
                  <a:cubicBezTo>
                    <a:pt x="83406" y="244464"/>
                    <a:pt x="143096" y="166994"/>
                    <a:pt x="209136" y="114924"/>
                  </a:cubicBezTo>
                  <a:cubicBezTo>
                    <a:pt x="276446" y="62854"/>
                    <a:pt x="364076" y="23484"/>
                    <a:pt x="447896" y="8244"/>
                  </a:cubicBezTo>
                  <a:cubicBezTo>
                    <a:pt x="530446" y="-6996"/>
                    <a:pt x="628236" y="-646"/>
                    <a:pt x="708246" y="23484"/>
                  </a:cubicBezTo>
                  <a:cubicBezTo>
                    <a:pt x="789526" y="48884"/>
                    <a:pt x="931766" y="159374"/>
                    <a:pt x="931766" y="159374"/>
                  </a:cubicBezTo>
                </a:path>
              </a:pathLst>
            </a:custGeom>
            <a:solidFill>
              <a:srgbClr val="F9F6E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8" id="28"/>
          <p:cNvGrpSpPr/>
          <p:nvPr/>
        </p:nvGrpSpPr>
        <p:grpSpPr>
          <a:xfrm rot="0">
            <a:off x="1427940" y="2952729"/>
            <a:ext cx="13386936" cy="7374033"/>
            <a:chOff x="0" y="0"/>
            <a:chExt cx="17049750" cy="939165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50800" y="48885"/>
              <a:ext cx="16951354" cy="9299492"/>
            </a:xfrm>
            <a:custGeom>
              <a:avLst/>
              <a:gdLst/>
              <a:ahLst/>
              <a:cxnLst/>
              <a:rect r="r" b="b" t="t" l="l"/>
              <a:pathLst>
                <a:path h="9299492" w="16951354">
                  <a:moveTo>
                    <a:pt x="0" y="7696845"/>
                  </a:moveTo>
                  <a:cubicBezTo>
                    <a:pt x="419100" y="7038985"/>
                    <a:pt x="383540" y="7021205"/>
                    <a:pt x="391160" y="7004695"/>
                  </a:cubicBezTo>
                  <a:cubicBezTo>
                    <a:pt x="400050" y="6985645"/>
                    <a:pt x="448310" y="6995805"/>
                    <a:pt x="481330" y="6969135"/>
                  </a:cubicBezTo>
                  <a:cubicBezTo>
                    <a:pt x="556260" y="6908176"/>
                    <a:pt x="612140" y="6692276"/>
                    <a:pt x="753110" y="6560195"/>
                  </a:cubicBezTo>
                  <a:cubicBezTo>
                    <a:pt x="967740" y="6358265"/>
                    <a:pt x="1402080" y="6166495"/>
                    <a:pt x="1746250" y="5984885"/>
                  </a:cubicBezTo>
                  <a:cubicBezTo>
                    <a:pt x="2101850" y="5796925"/>
                    <a:pt x="2480310" y="5619125"/>
                    <a:pt x="2857500" y="5456565"/>
                  </a:cubicBezTo>
                  <a:cubicBezTo>
                    <a:pt x="3235960" y="5294005"/>
                    <a:pt x="3646170" y="5131445"/>
                    <a:pt x="4010660" y="5010795"/>
                  </a:cubicBezTo>
                  <a:cubicBezTo>
                    <a:pt x="4329430" y="4905385"/>
                    <a:pt x="4706620" y="4853315"/>
                    <a:pt x="4922520" y="4756795"/>
                  </a:cubicBezTo>
                  <a:cubicBezTo>
                    <a:pt x="5054600" y="4698375"/>
                    <a:pt x="5092700" y="4641225"/>
                    <a:pt x="5220970" y="4570106"/>
                  </a:cubicBezTo>
                  <a:cubicBezTo>
                    <a:pt x="5431790" y="4453265"/>
                    <a:pt x="5792470" y="4281815"/>
                    <a:pt x="6087110" y="4144656"/>
                  </a:cubicBezTo>
                  <a:cubicBezTo>
                    <a:pt x="6389370" y="4004956"/>
                    <a:pt x="6717030" y="3855095"/>
                    <a:pt x="7014210" y="3736985"/>
                  </a:cubicBezTo>
                  <a:cubicBezTo>
                    <a:pt x="7283450" y="3630306"/>
                    <a:pt x="7722870" y="3494415"/>
                    <a:pt x="7792720" y="3461395"/>
                  </a:cubicBezTo>
                  <a:cubicBezTo>
                    <a:pt x="7805420" y="3455045"/>
                    <a:pt x="7801610" y="3456315"/>
                    <a:pt x="7813040" y="3448695"/>
                  </a:cubicBezTo>
                  <a:cubicBezTo>
                    <a:pt x="7865110" y="3415675"/>
                    <a:pt x="8129270" y="3244225"/>
                    <a:pt x="8280400" y="3138815"/>
                  </a:cubicBezTo>
                  <a:cubicBezTo>
                    <a:pt x="8425180" y="3037215"/>
                    <a:pt x="8696960" y="2828935"/>
                    <a:pt x="8702040" y="2826395"/>
                  </a:cubicBezTo>
                  <a:cubicBezTo>
                    <a:pt x="8702040" y="2825125"/>
                    <a:pt x="8736330" y="2808615"/>
                    <a:pt x="8752840" y="2799725"/>
                  </a:cubicBezTo>
                  <a:cubicBezTo>
                    <a:pt x="8770620" y="2790835"/>
                    <a:pt x="8803640" y="2774325"/>
                    <a:pt x="8804910" y="2774325"/>
                  </a:cubicBezTo>
                  <a:cubicBezTo>
                    <a:pt x="8804910" y="2774325"/>
                    <a:pt x="8841740" y="2765435"/>
                    <a:pt x="8860790" y="2761625"/>
                  </a:cubicBezTo>
                  <a:cubicBezTo>
                    <a:pt x="8878570" y="2756545"/>
                    <a:pt x="8915400" y="2747655"/>
                    <a:pt x="8916670" y="2747655"/>
                  </a:cubicBezTo>
                  <a:cubicBezTo>
                    <a:pt x="8916670" y="2747655"/>
                    <a:pt x="8954770" y="2748925"/>
                    <a:pt x="8973820" y="2748925"/>
                  </a:cubicBezTo>
                  <a:cubicBezTo>
                    <a:pt x="8992870" y="2748925"/>
                    <a:pt x="9030970" y="2748925"/>
                    <a:pt x="9032240" y="2748925"/>
                  </a:cubicBezTo>
                  <a:cubicBezTo>
                    <a:pt x="9032240" y="2748925"/>
                    <a:pt x="9032240" y="2750195"/>
                    <a:pt x="9032240" y="2750195"/>
                  </a:cubicBezTo>
                  <a:cubicBezTo>
                    <a:pt x="9032240" y="2750195"/>
                    <a:pt x="9069070" y="2759085"/>
                    <a:pt x="9086850" y="2764165"/>
                  </a:cubicBezTo>
                  <a:cubicBezTo>
                    <a:pt x="9105900" y="2769245"/>
                    <a:pt x="9142730" y="2778135"/>
                    <a:pt x="9142730" y="2778135"/>
                  </a:cubicBezTo>
                  <a:cubicBezTo>
                    <a:pt x="9144000" y="2779405"/>
                    <a:pt x="9177020" y="2797185"/>
                    <a:pt x="9193530" y="2806075"/>
                  </a:cubicBezTo>
                  <a:cubicBezTo>
                    <a:pt x="9210040" y="2814965"/>
                    <a:pt x="9244330" y="2832745"/>
                    <a:pt x="9244330" y="2834015"/>
                  </a:cubicBezTo>
                  <a:cubicBezTo>
                    <a:pt x="9245600" y="2834015"/>
                    <a:pt x="9272270" y="2859415"/>
                    <a:pt x="9287510" y="2872115"/>
                  </a:cubicBezTo>
                  <a:cubicBezTo>
                    <a:pt x="9301480" y="2884815"/>
                    <a:pt x="9329420" y="2910215"/>
                    <a:pt x="9329420" y="2911485"/>
                  </a:cubicBezTo>
                  <a:cubicBezTo>
                    <a:pt x="9330690" y="2911485"/>
                    <a:pt x="9352280" y="2945775"/>
                    <a:pt x="9361170" y="2958475"/>
                  </a:cubicBezTo>
                  <a:cubicBezTo>
                    <a:pt x="9368790" y="2968635"/>
                    <a:pt x="9367520" y="2980065"/>
                    <a:pt x="9378950" y="2983875"/>
                  </a:cubicBezTo>
                  <a:cubicBezTo>
                    <a:pt x="9409430" y="2995305"/>
                    <a:pt x="9549130" y="2935615"/>
                    <a:pt x="9593580" y="2924185"/>
                  </a:cubicBezTo>
                  <a:cubicBezTo>
                    <a:pt x="9613900" y="2919105"/>
                    <a:pt x="9626600" y="2924185"/>
                    <a:pt x="9638030" y="2914025"/>
                  </a:cubicBezTo>
                  <a:cubicBezTo>
                    <a:pt x="9657080" y="2896245"/>
                    <a:pt x="9673590" y="2807345"/>
                    <a:pt x="9673590" y="2806075"/>
                  </a:cubicBezTo>
                  <a:cubicBezTo>
                    <a:pt x="9673590" y="2806075"/>
                    <a:pt x="9676130" y="2764165"/>
                    <a:pt x="9676130" y="2743845"/>
                  </a:cubicBezTo>
                  <a:cubicBezTo>
                    <a:pt x="9677400" y="2722255"/>
                    <a:pt x="9678670" y="2681615"/>
                    <a:pt x="9678670" y="2680345"/>
                  </a:cubicBezTo>
                  <a:cubicBezTo>
                    <a:pt x="9678670" y="2680345"/>
                    <a:pt x="9691370" y="2639705"/>
                    <a:pt x="9696450" y="2620655"/>
                  </a:cubicBezTo>
                  <a:cubicBezTo>
                    <a:pt x="9702800" y="2600335"/>
                    <a:pt x="9714230" y="2559695"/>
                    <a:pt x="9714230" y="2559695"/>
                  </a:cubicBezTo>
                  <a:cubicBezTo>
                    <a:pt x="9714230" y="2558425"/>
                    <a:pt x="9734550" y="2522865"/>
                    <a:pt x="9745980" y="2505085"/>
                  </a:cubicBezTo>
                  <a:cubicBezTo>
                    <a:pt x="9756140" y="2486035"/>
                    <a:pt x="9776460" y="2450475"/>
                    <a:pt x="9776460" y="2450475"/>
                  </a:cubicBezTo>
                  <a:cubicBezTo>
                    <a:pt x="9777730" y="2449205"/>
                    <a:pt x="9805670" y="2419995"/>
                    <a:pt x="9820910" y="2404755"/>
                  </a:cubicBezTo>
                  <a:cubicBezTo>
                    <a:pt x="9834880" y="2389515"/>
                    <a:pt x="9864090" y="2360305"/>
                    <a:pt x="9864090" y="2359035"/>
                  </a:cubicBezTo>
                  <a:cubicBezTo>
                    <a:pt x="9865360" y="2359035"/>
                    <a:pt x="9899650" y="2336175"/>
                    <a:pt x="9917430" y="2324745"/>
                  </a:cubicBezTo>
                  <a:cubicBezTo>
                    <a:pt x="9935210" y="2314585"/>
                    <a:pt x="9969500" y="2291725"/>
                    <a:pt x="9970770" y="2291725"/>
                  </a:cubicBezTo>
                  <a:cubicBezTo>
                    <a:pt x="9972040" y="2291725"/>
                    <a:pt x="10010140" y="2277755"/>
                    <a:pt x="10030460" y="2271405"/>
                  </a:cubicBezTo>
                  <a:cubicBezTo>
                    <a:pt x="10050780" y="2265055"/>
                    <a:pt x="10090150" y="2252355"/>
                    <a:pt x="10090150" y="2251085"/>
                  </a:cubicBezTo>
                  <a:cubicBezTo>
                    <a:pt x="10091420" y="2251085"/>
                    <a:pt x="10132060" y="2248545"/>
                    <a:pt x="10153650" y="2246005"/>
                  </a:cubicBezTo>
                  <a:cubicBezTo>
                    <a:pt x="10173970" y="2244735"/>
                    <a:pt x="10215880" y="2240925"/>
                    <a:pt x="10215880" y="2240925"/>
                  </a:cubicBezTo>
                  <a:cubicBezTo>
                    <a:pt x="10217150" y="2240925"/>
                    <a:pt x="10257790" y="2248545"/>
                    <a:pt x="10278110" y="2251085"/>
                  </a:cubicBezTo>
                  <a:cubicBezTo>
                    <a:pt x="10299700" y="2254895"/>
                    <a:pt x="10340340" y="2261245"/>
                    <a:pt x="10340340" y="2261245"/>
                  </a:cubicBezTo>
                  <a:cubicBezTo>
                    <a:pt x="10341610" y="2261245"/>
                    <a:pt x="10379710" y="2277755"/>
                    <a:pt x="10398760" y="2286645"/>
                  </a:cubicBezTo>
                  <a:cubicBezTo>
                    <a:pt x="10417810" y="2294265"/>
                    <a:pt x="10455910" y="2310775"/>
                    <a:pt x="10457180" y="2310775"/>
                  </a:cubicBezTo>
                  <a:cubicBezTo>
                    <a:pt x="10457180" y="2310775"/>
                    <a:pt x="10490200" y="2336175"/>
                    <a:pt x="10506710" y="2348875"/>
                  </a:cubicBezTo>
                  <a:cubicBezTo>
                    <a:pt x="10524490" y="2361575"/>
                    <a:pt x="10557510" y="2385705"/>
                    <a:pt x="10557510" y="2386975"/>
                  </a:cubicBezTo>
                  <a:cubicBezTo>
                    <a:pt x="10558780" y="2386975"/>
                    <a:pt x="10589260" y="2426345"/>
                    <a:pt x="10596880" y="2435235"/>
                  </a:cubicBezTo>
                  <a:cubicBezTo>
                    <a:pt x="10600690" y="2439045"/>
                    <a:pt x="10599420" y="2441585"/>
                    <a:pt x="10604500" y="2442855"/>
                  </a:cubicBezTo>
                  <a:cubicBezTo>
                    <a:pt x="10636250" y="2453015"/>
                    <a:pt x="10930890" y="2331095"/>
                    <a:pt x="11043920" y="2317125"/>
                  </a:cubicBezTo>
                  <a:cubicBezTo>
                    <a:pt x="11112500" y="2308235"/>
                    <a:pt x="11177270" y="2337445"/>
                    <a:pt x="11211560" y="2320935"/>
                  </a:cubicBezTo>
                  <a:cubicBezTo>
                    <a:pt x="11231880" y="2312045"/>
                    <a:pt x="11248390" y="2275215"/>
                    <a:pt x="11249660" y="2273945"/>
                  </a:cubicBezTo>
                  <a:cubicBezTo>
                    <a:pt x="11249660" y="2273945"/>
                    <a:pt x="11282680" y="2248545"/>
                    <a:pt x="11299190" y="2235845"/>
                  </a:cubicBezTo>
                  <a:cubicBezTo>
                    <a:pt x="11316970" y="2223145"/>
                    <a:pt x="11348720" y="2196475"/>
                    <a:pt x="11349990" y="2196475"/>
                  </a:cubicBezTo>
                  <a:cubicBezTo>
                    <a:pt x="11349990" y="2196475"/>
                    <a:pt x="11388090" y="2179965"/>
                    <a:pt x="11408410" y="2171075"/>
                  </a:cubicBezTo>
                  <a:cubicBezTo>
                    <a:pt x="11427460" y="2162185"/>
                    <a:pt x="11465560" y="2145675"/>
                    <a:pt x="11465560" y="2145675"/>
                  </a:cubicBezTo>
                  <a:cubicBezTo>
                    <a:pt x="11466830" y="2144405"/>
                    <a:pt x="11507470" y="2138055"/>
                    <a:pt x="11529060" y="2134245"/>
                  </a:cubicBezTo>
                  <a:cubicBezTo>
                    <a:pt x="11549380" y="2130435"/>
                    <a:pt x="11590020" y="2122815"/>
                    <a:pt x="11591290" y="2122815"/>
                  </a:cubicBezTo>
                  <a:cubicBezTo>
                    <a:pt x="11592560" y="2122815"/>
                    <a:pt x="11633200" y="2126625"/>
                    <a:pt x="11654790" y="2127895"/>
                  </a:cubicBezTo>
                  <a:cubicBezTo>
                    <a:pt x="11675110" y="2129165"/>
                    <a:pt x="11717020" y="2131705"/>
                    <a:pt x="11718290" y="2131705"/>
                  </a:cubicBezTo>
                  <a:cubicBezTo>
                    <a:pt x="11718290" y="2131705"/>
                    <a:pt x="11757660" y="2144405"/>
                    <a:pt x="11777980" y="2150755"/>
                  </a:cubicBezTo>
                  <a:cubicBezTo>
                    <a:pt x="11798300" y="2157105"/>
                    <a:pt x="11837670" y="2169805"/>
                    <a:pt x="11838940" y="2169805"/>
                  </a:cubicBezTo>
                  <a:cubicBezTo>
                    <a:pt x="11840210" y="2171075"/>
                    <a:pt x="11874500" y="2192665"/>
                    <a:pt x="11893550" y="2204095"/>
                  </a:cubicBezTo>
                  <a:cubicBezTo>
                    <a:pt x="11911330" y="2214255"/>
                    <a:pt x="11946890" y="2235845"/>
                    <a:pt x="11946890" y="2237115"/>
                  </a:cubicBezTo>
                  <a:cubicBezTo>
                    <a:pt x="11948160" y="2237115"/>
                    <a:pt x="11978640" y="2268865"/>
                    <a:pt x="11991340" y="2281565"/>
                  </a:cubicBezTo>
                  <a:cubicBezTo>
                    <a:pt x="12001500" y="2291725"/>
                    <a:pt x="12012930" y="2309505"/>
                    <a:pt x="12019280" y="2309505"/>
                  </a:cubicBezTo>
                  <a:cubicBezTo>
                    <a:pt x="12021820" y="2309505"/>
                    <a:pt x="12025630" y="2300615"/>
                    <a:pt x="12025630" y="2300615"/>
                  </a:cubicBezTo>
                  <a:cubicBezTo>
                    <a:pt x="12026900" y="2300615"/>
                    <a:pt x="12063730" y="2272675"/>
                    <a:pt x="12082780" y="2258705"/>
                  </a:cubicBezTo>
                  <a:cubicBezTo>
                    <a:pt x="12100560" y="2244735"/>
                    <a:pt x="12137390" y="2218065"/>
                    <a:pt x="12138660" y="2216795"/>
                  </a:cubicBezTo>
                  <a:cubicBezTo>
                    <a:pt x="12139930" y="2216795"/>
                    <a:pt x="12181840" y="2199015"/>
                    <a:pt x="12203430" y="2190125"/>
                  </a:cubicBezTo>
                  <a:cubicBezTo>
                    <a:pt x="12225020" y="2181235"/>
                    <a:pt x="12266930" y="2163455"/>
                    <a:pt x="12268200" y="2163455"/>
                  </a:cubicBezTo>
                  <a:cubicBezTo>
                    <a:pt x="12269470" y="2163455"/>
                    <a:pt x="12315190" y="2155835"/>
                    <a:pt x="12338050" y="2152025"/>
                  </a:cubicBezTo>
                  <a:cubicBezTo>
                    <a:pt x="12360910" y="2148215"/>
                    <a:pt x="12406630" y="2141865"/>
                    <a:pt x="12406630" y="2141865"/>
                  </a:cubicBezTo>
                  <a:cubicBezTo>
                    <a:pt x="12407900" y="2141865"/>
                    <a:pt x="12453620" y="2145675"/>
                    <a:pt x="12476480" y="2148215"/>
                  </a:cubicBezTo>
                  <a:cubicBezTo>
                    <a:pt x="12500610" y="2149485"/>
                    <a:pt x="12546330" y="2153295"/>
                    <a:pt x="12546330" y="2154565"/>
                  </a:cubicBezTo>
                  <a:cubicBezTo>
                    <a:pt x="12547600" y="2154565"/>
                    <a:pt x="12547600" y="2154565"/>
                    <a:pt x="12547600" y="2154565"/>
                  </a:cubicBezTo>
                  <a:cubicBezTo>
                    <a:pt x="12547600" y="2154565"/>
                    <a:pt x="12590780" y="2168535"/>
                    <a:pt x="12613640" y="2176155"/>
                  </a:cubicBezTo>
                  <a:cubicBezTo>
                    <a:pt x="12635230" y="2183775"/>
                    <a:pt x="12678410" y="2199015"/>
                    <a:pt x="12679680" y="2199015"/>
                  </a:cubicBezTo>
                  <a:cubicBezTo>
                    <a:pt x="12680950" y="2200285"/>
                    <a:pt x="12719050" y="2224415"/>
                    <a:pt x="12739370" y="2237115"/>
                  </a:cubicBezTo>
                  <a:cubicBezTo>
                    <a:pt x="12758420" y="2249815"/>
                    <a:pt x="12797790" y="2275215"/>
                    <a:pt x="12797790" y="2275215"/>
                  </a:cubicBezTo>
                  <a:cubicBezTo>
                    <a:pt x="12799060" y="2275215"/>
                    <a:pt x="12809220" y="2301885"/>
                    <a:pt x="12827000" y="2306965"/>
                  </a:cubicBezTo>
                  <a:cubicBezTo>
                    <a:pt x="12893040" y="2322205"/>
                    <a:pt x="13154661" y="2174885"/>
                    <a:pt x="13346430" y="2117735"/>
                  </a:cubicBezTo>
                  <a:cubicBezTo>
                    <a:pt x="13577570" y="2049155"/>
                    <a:pt x="13991589" y="2088525"/>
                    <a:pt x="14123670" y="1938665"/>
                  </a:cubicBezTo>
                  <a:cubicBezTo>
                    <a:pt x="14236700" y="1809125"/>
                    <a:pt x="14180820" y="1354465"/>
                    <a:pt x="14180820" y="1351925"/>
                  </a:cubicBezTo>
                  <a:cubicBezTo>
                    <a:pt x="14180820" y="1351925"/>
                    <a:pt x="14187170" y="1315095"/>
                    <a:pt x="14182089" y="1308745"/>
                  </a:cubicBezTo>
                  <a:cubicBezTo>
                    <a:pt x="14179550" y="1306205"/>
                    <a:pt x="14177011" y="1307475"/>
                    <a:pt x="14169389" y="1307475"/>
                  </a:cubicBezTo>
                  <a:cubicBezTo>
                    <a:pt x="14118589" y="1299855"/>
                    <a:pt x="13793470" y="1255405"/>
                    <a:pt x="13589000" y="1238895"/>
                  </a:cubicBezTo>
                  <a:cubicBezTo>
                    <a:pt x="13356589" y="1221115"/>
                    <a:pt x="13083539" y="1214765"/>
                    <a:pt x="12847320" y="1209685"/>
                  </a:cubicBezTo>
                  <a:cubicBezTo>
                    <a:pt x="12632690" y="1204605"/>
                    <a:pt x="12443460" y="1207145"/>
                    <a:pt x="12228830" y="1207145"/>
                  </a:cubicBezTo>
                  <a:cubicBezTo>
                    <a:pt x="11993880" y="1207145"/>
                    <a:pt x="11728450" y="1203335"/>
                    <a:pt x="11490960" y="1210955"/>
                  </a:cubicBezTo>
                  <a:cubicBezTo>
                    <a:pt x="11267440" y="1217305"/>
                    <a:pt x="11056620" y="1231275"/>
                    <a:pt x="10841990" y="1243975"/>
                  </a:cubicBezTo>
                  <a:cubicBezTo>
                    <a:pt x="10629900" y="1256675"/>
                    <a:pt x="10452100" y="1273185"/>
                    <a:pt x="10208260" y="1284615"/>
                  </a:cubicBezTo>
                  <a:cubicBezTo>
                    <a:pt x="9876790" y="1299855"/>
                    <a:pt x="9387840" y="1310015"/>
                    <a:pt x="9034780" y="1315095"/>
                  </a:cubicBezTo>
                  <a:cubicBezTo>
                    <a:pt x="8743950" y="1320175"/>
                    <a:pt x="8491220" y="1315095"/>
                    <a:pt x="8239760" y="1317635"/>
                  </a:cubicBezTo>
                  <a:cubicBezTo>
                    <a:pt x="8012430" y="1320175"/>
                    <a:pt x="7828280" y="1326525"/>
                    <a:pt x="7589520" y="1330335"/>
                  </a:cubicBezTo>
                  <a:cubicBezTo>
                    <a:pt x="7298690" y="1335415"/>
                    <a:pt x="6916420" y="1337955"/>
                    <a:pt x="6619240" y="1345575"/>
                  </a:cubicBezTo>
                  <a:cubicBezTo>
                    <a:pt x="6367780" y="1351925"/>
                    <a:pt x="6141720" y="1360815"/>
                    <a:pt x="5923280" y="1369705"/>
                  </a:cubicBezTo>
                  <a:cubicBezTo>
                    <a:pt x="5726430" y="1377325"/>
                    <a:pt x="5565140" y="1383675"/>
                    <a:pt x="5367020" y="1395105"/>
                  </a:cubicBezTo>
                  <a:cubicBezTo>
                    <a:pt x="5140960" y="1409075"/>
                    <a:pt x="4869180" y="1439555"/>
                    <a:pt x="4639310" y="1450985"/>
                  </a:cubicBezTo>
                  <a:cubicBezTo>
                    <a:pt x="4431030" y="1462415"/>
                    <a:pt x="4251960" y="1463685"/>
                    <a:pt x="4043680" y="1467495"/>
                  </a:cubicBezTo>
                  <a:cubicBezTo>
                    <a:pt x="3815080" y="1472575"/>
                    <a:pt x="3553460" y="1473845"/>
                    <a:pt x="3324860" y="1476385"/>
                  </a:cubicBezTo>
                  <a:cubicBezTo>
                    <a:pt x="3114040" y="1478925"/>
                    <a:pt x="2926080" y="1481465"/>
                    <a:pt x="2719070" y="1482735"/>
                  </a:cubicBezTo>
                  <a:cubicBezTo>
                    <a:pt x="2500630" y="1485275"/>
                    <a:pt x="2251710" y="1486545"/>
                    <a:pt x="2044700" y="1487815"/>
                  </a:cubicBezTo>
                  <a:cubicBezTo>
                    <a:pt x="1868170" y="1489085"/>
                    <a:pt x="1640840" y="1497975"/>
                    <a:pt x="1553210" y="1490355"/>
                  </a:cubicBezTo>
                  <a:cubicBezTo>
                    <a:pt x="1522730" y="1487815"/>
                    <a:pt x="1511300" y="1482735"/>
                    <a:pt x="1489710" y="1480195"/>
                  </a:cubicBezTo>
                  <a:cubicBezTo>
                    <a:pt x="1468120" y="1477655"/>
                    <a:pt x="1441450" y="1480195"/>
                    <a:pt x="1423670" y="1476385"/>
                  </a:cubicBezTo>
                  <a:cubicBezTo>
                    <a:pt x="1412240" y="1473845"/>
                    <a:pt x="1404620" y="1467495"/>
                    <a:pt x="1394460" y="1464955"/>
                  </a:cubicBezTo>
                  <a:cubicBezTo>
                    <a:pt x="1383030" y="1461145"/>
                    <a:pt x="1374140" y="1463685"/>
                    <a:pt x="1361440" y="1458605"/>
                  </a:cubicBezTo>
                  <a:cubicBezTo>
                    <a:pt x="1344930" y="1453525"/>
                    <a:pt x="1323340" y="1438285"/>
                    <a:pt x="1304290" y="1428125"/>
                  </a:cubicBezTo>
                  <a:cubicBezTo>
                    <a:pt x="1283970" y="1419235"/>
                    <a:pt x="1258570" y="1414155"/>
                    <a:pt x="1243330" y="1403995"/>
                  </a:cubicBezTo>
                  <a:cubicBezTo>
                    <a:pt x="1233170" y="1397645"/>
                    <a:pt x="1226820" y="1388755"/>
                    <a:pt x="1217930" y="1383675"/>
                  </a:cubicBezTo>
                  <a:cubicBezTo>
                    <a:pt x="1209040" y="1377325"/>
                    <a:pt x="1200150" y="1376055"/>
                    <a:pt x="1189990" y="1368435"/>
                  </a:cubicBezTo>
                  <a:cubicBezTo>
                    <a:pt x="1176020" y="1357005"/>
                    <a:pt x="1160780" y="1335415"/>
                    <a:pt x="1144270" y="1320175"/>
                  </a:cubicBezTo>
                  <a:cubicBezTo>
                    <a:pt x="1129030" y="1306205"/>
                    <a:pt x="1106170" y="1292235"/>
                    <a:pt x="1094740" y="1278265"/>
                  </a:cubicBezTo>
                  <a:cubicBezTo>
                    <a:pt x="1087120" y="1269375"/>
                    <a:pt x="1084580" y="1259215"/>
                    <a:pt x="1078230" y="1250325"/>
                  </a:cubicBezTo>
                  <a:cubicBezTo>
                    <a:pt x="1071880" y="1241435"/>
                    <a:pt x="1062990" y="1237625"/>
                    <a:pt x="1055370" y="1226195"/>
                  </a:cubicBezTo>
                  <a:cubicBezTo>
                    <a:pt x="1045210" y="1212225"/>
                    <a:pt x="1038860" y="1186825"/>
                    <a:pt x="1028700" y="1167775"/>
                  </a:cubicBezTo>
                  <a:cubicBezTo>
                    <a:pt x="1018540" y="1148725"/>
                    <a:pt x="1000760" y="1128405"/>
                    <a:pt x="994410" y="1111895"/>
                  </a:cubicBezTo>
                  <a:cubicBezTo>
                    <a:pt x="990600" y="1099195"/>
                    <a:pt x="990600" y="1090305"/>
                    <a:pt x="988060" y="1080145"/>
                  </a:cubicBezTo>
                  <a:cubicBezTo>
                    <a:pt x="984250" y="1068715"/>
                    <a:pt x="976630" y="1062365"/>
                    <a:pt x="974090" y="1049665"/>
                  </a:cubicBezTo>
                  <a:cubicBezTo>
                    <a:pt x="969010" y="1033155"/>
                    <a:pt x="970280" y="1006485"/>
                    <a:pt x="966470" y="984895"/>
                  </a:cubicBezTo>
                  <a:cubicBezTo>
                    <a:pt x="963930" y="963305"/>
                    <a:pt x="953770" y="939175"/>
                    <a:pt x="952500" y="921395"/>
                  </a:cubicBezTo>
                  <a:cubicBezTo>
                    <a:pt x="952500" y="908695"/>
                    <a:pt x="956310" y="899805"/>
                    <a:pt x="956310" y="888375"/>
                  </a:cubicBezTo>
                  <a:cubicBezTo>
                    <a:pt x="956310" y="878215"/>
                    <a:pt x="952500" y="869325"/>
                    <a:pt x="952500" y="856625"/>
                  </a:cubicBezTo>
                  <a:cubicBezTo>
                    <a:pt x="953770" y="838845"/>
                    <a:pt x="963930" y="813445"/>
                    <a:pt x="966470" y="793125"/>
                  </a:cubicBezTo>
                  <a:cubicBezTo>
                    <a:pt x="970280" y="771535"/>
                    <a:pt x="969010" y="744865"/>
                    <a:pt x="974090" y="728355"/>
                  </a:cubicBezTo>
                  <a:cubicBezTo>
                    <a:pt x="977900" y="715655"/>
                    <a:pt x="984250" y="708035"/>
                    <a:pt x="988060" y="697875"/>
                  </a:cubicBezTo>
                  <a:cubicBezTo>
                    <a:pt x="990600" y="687715"/>
                    <a:pt x="990600" y="677555"/>
                    <a:pt x="994410" y="666125"/>
                  </a:cubicBezTo>
                  <a:cubicBezTo>
                    <a:pt x="1000760" y="649615"/>
                    <a:pt x="1018540" y="629295"/>
                    <a:pt x="1028700" y="610245"/>
                  </a:cubicBezTo>
                  <a:cubicBezTo>
                    <a:pt x="1038860" y="591195"/>
                    <a:pt x="1045210" y="565795"/>
                    <a:pt x="1055370" y="550555"/>
                  </a:cubicBezTo>
                  <a:cubicBezTo>
                    <a:pt x="1062990" y="540395"/>
                    <a:pt x="1071880" y="535315"/>
                    <a:pt x="1078230" y="527695"/>
                  </a:cubicBezTo>
                  <a:cubicBezTo>
                    <a:pt x="1084580" y="518805"/>
                    <a:pt x="1087120" y="508645"/>
                    <a:pt x="1094740" y="499755"/>
                  </a:cubicBezTo>
                  <a:cubicBezTo>
                    <a:pt x="1106170" y="485785"/>
                    <a:pt x="1129030" y="471815"/>
                    <a:pt x="1144270" y="456575"/>
                  </a:cubicBezTo>
                  <a:cubicBezTo>
                    <a:pt x="1160780" y="442605"/>
                    <a:pt x="1176020" y="421015"/>
                    <a:pt x="1189990" y="409585"/>
                  </a:cubicBezTo>
                  <a:cubicBezTo>
                    <a:pt x="1200150" y="401965"/>
                    <a:pt x="1209040" y="400695"/>
                    <a:pt x="1219200" y="394345"/>
                  </a:cubicBezTo>
                  <a:cubicBezTo>
                    <a:pt x="1228090" y="387995"/>
                    <a:pt x="1233170" y="379105"/>
                    <a:pt x="1243330" y="372755"/>
                  </a:cubicBezTo>
                  <a:cubicBezTo>
                    <a:pt x="1258570" y="363865"/>
                    <a:pt x="1283970" y="358785"/>
                    <a:pt x="1304290" y="348625"/>
                  </a:cubicBezTo>
                  <a:cubicBezTo>
                    <a:pt x="1323340" y="339735"/>
                    <a:pt x="1344930" y="324495"/>
                    <a:pt x="1361440" y="318145"/>
                  </a:cubicBezTo>
                  <a:cubicBezTo>
                    <a:pt x="1374140" y="314335"/>
                    <a:pt x="1383030" y="315605"/>
                    <a:pt x="1394460" y="313065"/>
                  </a:cubicBezTo>
                  <a:cubicBezTo>
                    <a:pt x="1404620" y="310525"/>
                    <a:pt x="1412240" y="304175"/>
                    <a:pt x="1424940" y="301635"/>
                  </a:cubicBezTo>
                  <a:cubicBezTo>
                    <a:pt x="1441450" y="297825"/>
                    <a:pt x="1468120" y="300365"/>
                    <a:pt x="1489710" y="297825"/>
                  </a:cubicBezTo>
                  <a:cubicBezTo>
                    <a:pt x="1511300" y="295285"/>
                    <a:pt x="1526540" y="288935"/>
                    <a:pt x="1554480" y="287665"/>
                  </a:cubicBezTo>
                  <a:cubicBezTo>
                    <a:pt x="1604010" y="283855"/>
                    <a:pt x="1671320" y="287665"/>
                    <a:pt x="1762760" y="288935"/>
                  </a:cubicBezTo>
                  <a:cubicBezTo>
                    <a:pt x="1935480" y="290205"/>
                    <a:pt x="2279650" y="291475"/>
                    <a:pt x="2517140" y="292745"/>
                  </a:cubicBezTo>
                  <a:cubicBezTo>
                    <a:pt x="2729230" y="294015"/>
                    <a:pt x="2909570" y="296555"/>
                    <a:pt x="3120390" y="299095"/>
                  </a:cubicBezTo>
                  <a:cubicBezTo>
                    <a:pt x="3354070" y="300365"/>
                    <a:pt x="3611880" y="304175"/>
                    <a:pt x="3854450" y="304175"/>
                  </a:cubicBezTo>
                  <a:cubicBezTo>
                    <a:pt x="4094480" y="304175"/>
                    <a:pt x="4325620" y="306715"/>
                    <a:pt x="4568190" y="300365"/>
                  </a:cubicBezTo>
                  <a:cubicBezTo>
                    <a:pt x="4820920" y="292745"/>
                    <a:pt x="5105400" y="268615"/>
                    <a:pt x="5342890" y="260995"/>
                  </a:cubicBezTo>
                  <a:cubicBezTo>
                    <a:pt x="5544820" y="253375"/>
                    <a:pt x="5706110" y="252105"/>
                    <a:pt x="5904230" y="249565"/>
                  </a:cubicBezTo>
                  <a:cubicBezTo>
                    <a:pt x="6126480" y="244485"/>
                    <a:pt x="6357620" y="241945"/>
                    <a:pt x="6610350" y="238135"/>
                  </a:cubicBezTo>
                  <a:cubicBezTo>
                    <a:pt x="6902450" y="234325"/>
                    <a:pt x="7270750" y="236865"/>
                    <a:pt x="7557770" y="229245"/>
                  </a:cubicBezTo>
                  <a:cubicBezTo>
                    <a:pt x="7795260" y="224165"/>
                    <a:pt x="7983220" y="214005"/>
                    <a:pt x="8211820" y="203845"/>
                  </a:cubicBezTo>
                  <a:cubicBezTo>
                    <a:pt x="8462010" y="193685"/>
                    <a:pt x="8714740" y="180985"/>
                    <a:pt x="8999220" y="167015"/>
                  </a:cubicBezTo>
                  <a:cubicBezTo>
                    <a:pt x="9337040" y="150505"/>
                    <a:pt x="9787890" y="135265"/>
                    <a:pt x="10109200" y="109865"/>
                  </a:cubicBezTo>
                  <a:cubicBezTo>
                    <a:pt x="10356850" y="90815"/>
                    <a:pt x="10525760" y="57795"/>
                    <a:pt x="10765790" y="41285"/>
                  </a:cubicBezTo>
                  <a:cubicBezTo>
                    <a:pt x="11059160" y="19695"/>
                    <a:pt x="11432540" y="6995"/>
                    <a:pt x="11739880" y="1915"/>
                  </a:cubicBezTo>
                  <a:cubicBezTo>
                    <a:pt x="12019280" y="-3165"/>
                    <a:pt x="12294870" y="3185"/>
                    <a:pt x="12536170" y="5725"/>
                  </a:cubicBezTo>
                  <a:cubicBezTo>
                    <a:pt x="12736830" y="6995"/>
                    <a:pt x="12896850" y="5725"/>
                    <a:pt x="13088620" y="13345"/>
                  </a:cubicBezTo>
                  <a:cubicBezTo>
                    <a:pt x="13296900" y="20965"/>
                    <a:pt x="13528039" y="32395"/>
                    <a:pt x="13741400" y="51445"/>
                  </a:cubicBezTo>
                  <a:cubicBezTo>
                    <a:pt x="13948411" y="70495"/>
                    <a:pt x="14138911" y="95895"/>
                    <a:pt x="14349730" y="125105"/>
                  </a:cubicBezTo>
                  <a:cubicBezTo>
                    <a:pt x="14580870" y="158125"/>
                    <a:pt x="14823439" y="188605"/>
                    <a:pt x="15073630" y="240675"/>
                  </a:cubicBezTo>
                  <a:cubicBezTo>
                    <a:pt x="15351761" y="299095"/>
                    <a:pt x="15676880" y="374025"/>
                    <a:pt x="15939770" y="465465"/>
                  </a:cubicBezTo>
                  <a:cubicBezTo>
                    <a:pt x="16173450" y="545475"/>
                    <a:pt x="16414750" y="586115"/>
                    <a:pt x="16579850" y="743595"/>
                  </a:cubicBezTo>
                  <a:cubicBezTo>
                    <a:pt x="16758920" y="912505"/>
                    <a:pt x="16915130" y="1237625"/>
                    <a:pt x="16946880" y="1476385"/>
                  </a:cubicBezTo>
                  <a:cubicBezTo>
                    <a:pt x="16974820" y="1684665"/>
                    <a:pt x="16864330" y="1873895"/>
                    <a:pt x="16824961" y="2085985"/>
                  </a:cubicBezTo>
                  <a:cubicBezTo>
                    <a:pt x="16780511" y="2318395"/>
                    <a:pt x="16719550" y="2587635"/>
                    <a:pt x="16696689" y="2816235"/>
                  </a:cubicBezTo>
                  <a:cubicBezTo>
                    <a:pt x="16675100" y="3018165"/>
                    <a:pt x="16706850" y="3197235"/>
                    <a:pt x="16680180" y="3389006"/>
                  </a:cubicBezTo>
                  <a:cubicBezTo>
                    <a:pt x="16650970" y="3587125"/>
                    <a:pt x="16619220" y="3818265"/>
                    <a:pt x="16525239" y="3984635"/>
                  </a:cubicBezTo>
                  <a:cubicBezTo>
                    <a:pt x="16436339" y="4139575"/>
                    <a:pt x="16162020" y="4300865"/>
                    <a:pt x="16149320" y="4366906"/>
                  </a:cubicBezTo>
                  <a:cubicBezTo>
                    <a:pt x="16145511" y="4384685"/>
                    <a:pt x="16165830" y="4406275"/>
                    <a:pt x="16165830" y="4407545"/>
                  </a:cubicBezTo>
                  <a:cubicBezTo>
                    <a:pt x="16165830" y="4408815"/>
                    <a:pt x="16170911" y="4450725"/>
                    <a:pt x="16174720" y="4472315"/>
                  </a:cubicBezTo>
                  <a:cubicBezTo>
                    <a:pt x="16177261" y="4493906"/>
                    <a:pt x="16183611" y="4537085"/>
                    <a:pt x="16183611" y="4538356"/>
                  </a:cubicBezTo>
                  <a:cubicBezTo>
                    <a:pt x="16183611" y="4539625"/>
                    <a:pt x="16192500" y="4968885"/>
                    <a:pt x="16195039" y="5008256"/>
                  </a:cubicBezTo>
                  <a:cubicBezTo>
                    <a:pt x="16195039" y="5013335"/>
                    <a:pt x="16195039" y="5012065"/>
                    <a:pt x="16196311" y="5017145"/>
                  </a:cubicBezTo>
                  <a:cubicBezTo>
                    <a:pt x="16200120" y="5060325"/>
                    <a:pt x="16234411" y="5387985"/>
                    <a:pt x="16242030" y="5586106"/>
                  </a:cubicBezTo>
                  <a:cubicBezTo>
                    <a:pt x="16249650" y="5802006"/>
                    <a:pt x="16219170" y="6174115"/>
                    <a:pt x="16235680" y="6266825"/>
                  </a:cubicBezTo>
                  <a:cubicBezTo>
                    <a:pt x="16240761" y="6292225"/>
                    <a:pt x="16247111" y="6296035"/>
                    <a:pt x="16253461" y="6312545"/>
                  </a:cubicBezTo>
                  <a:cubicBezTo>
                    <a:pt x="16259811" y="6332865"/>
                    <a:pt x="16276320" y="6376045"/>
                    <a:pt x="16276320" y="6376045"/>
                  </a:cubicBezTo>
                  <a:cubicBezTo>
                    <a:pt x="16276320" y="6377315"/>
                    <a:pt x="16281400" y="6420495"/>
                    <a:pt x="16283939" y="6443356"/>
                  </a:cubicBezTo>
                  <a:cubicBezTo>
                    <a:pt x="16287750" y="6466215"/>
                    <a:pt x="16292830" y="6509395"/>
                    <a:pt x="16292830" y="6510665"/>
                  </a:cubicBezTo>
                  <a:cubicBezTo>
                    <a:pt x="16292830" y="6511935"/>
                    <a:pt x="16286480" y="6555115"/>
                    <a:pt x="16283939" y="6577976"/>
                  </a:cubicBezTo>
                  <a:cubicBezTo>
                    <a:pt x="16281400" y="6600835"/>
                    <a:pt x="16275050" y="6644015"/>
                    <a:pt x="16275050" y="6645285"/>
                  </a:cubicBezTo>
                  <a:cubicBezTo>
                    <a:pt x="16275050" y="6645285"/>
                    <a:pt x="16268700" y="6654176"/>
                    <a:pt x="16267430" y="6665605"/>
                  </a:cubicBezTo>
                  <a:cubicBezTo>
                    <a:pt x="16262350" y="6716405"/>
                    <a:pt x="16333470" y="6914526"/>
                    <a:pt x="16338550" y="7073276"/>
                  </a:cubicBezTo>
                  <a:cubicBezTo>
                    <a:pt x="16344900" y="7295526"/>
                    <a:pt x="16263620" y="7691765"/>
                    <a:pt x="16247111" y="7878455"/>
                  </a:cubicBezTo>
                  <a:cubicBezTo>
                    <a:pt x="16238220" y="7977515"/>
                    <a:pt x="16231870" y="8105785"/>
                    <a:pt x="16231870" y="8107055"/>
                  </a:cubicBezTo>
                  <a:cubicBezTo>
                    <a:pt x="16231870" y="8108326"/>
                    <a:pt x="16222980" y="8152776"/>
                    <a:pt x="16217900" y="8175635"/>
                  </a:cubicBezTo>
                  <a:cubicBezTo>
                    <a:pt x="16214089" y="8197226"/>
                    <a:pt x="16205200" y="8241676"/>
                    <a:pt x="16203930" y="8242945"/>
                  </a:cubicBezTo>
                  <a:cubicBezTo>
                    <a:pt x="16203930" y="8244215"/>
                    <a:pt x="16184880" y="8284855"/>
                    <a:pt x="16174720" y="8305176"/>
                  </a:cubicBezTo>
                  <a:cubicBezTo>
                    <a:pt x="16164561" y="8325495"/>
                    <a:pt x="16141700" y="8352165"/>
                    <a:pt x="16145511" y="8366135"/>
                  </a:cubicBezTo>
                  <a:cubicBezTo>
                    <a:pt x="16149320" y="8380105"/>
                    <a:pt x="16173450" y="8383915"/>
                    <a:pt x="16187420" y="8394076"/>
                  </a:cubicBezTo>
                  <a:cubicBezTo>
                    <a:pt x="16202661" y="8402965"/>
                    <a:pt x="16233139" y="8422015"/>
                    <a:pt x="16234411" y="8423285"/>
                  </a:cubicBezTo>
                  <a:cubicBezTo>
                    <a:pt x="16234411" y="8423285"/>
                    <a:pt x="16259811" y="8449955"/>
                    <a:pt x="16271239" y="8462655"/>
                  </a:cubicBezTo>
                  <a:cubicBezTo>
                    <a:pt x="16283939" y="8476626"/>
                    <a:pt x="16309339" y="8502026"/>
                    <a:pt x="16309339" y="8503295"/>
                  </a:cubicBezTo>
                  <a:cubicBezTo>
                    <a:pt x="16310611" y="8503295"/>
                    <a:pt x="16328389" y="8535045"/>
                    <a:pt x="16337280" y="8550285"/>
                  </a:cubicBezTo>
                  <a:cubicBezTo>
                    <a:pt x="16346170" y="8566795"/>
                    <a:pt x="16363950" y="8598545"/>
                    <a:pt x="16363950" y="8598545"/>
                  </a:cubicBezTo>
                  <a:cubicBezTo>
                    <a:pt x="16365220" y="8599815"/>
                    <a:pt x="16374111" y="8634105"/>
                    <a:pt x="16379189" y="8651885"/>
                  </a:cubicBezTo>
                  <a:cubicBezTo>
                    <a:pt x="16384270" y="8669665"/>
                    <a:pt x="16394430" y="8703955"/>
                    <a:pt x="16394430" y="8705226"/>
                  </a:cubicBezTo>
                  <a:cubicBezTo>
                    <a:pt x="16394430" y="8705226"/>
                    <a:pt x="16395700" y="8740785"/>
                    <a:pt x="16396970" y="8759835"/>
                  </a:cubicBezTo>
                  <a:cubicBezTo>
                    <a:pt x="16396970" y="8777615"/>
                    <a:pt x="16398239" y="8814445"/>
                    <a:pt x="16398239" y="8814445"/>
                  </a:cubicBezTo>
                  <a:cubicBezTo>
                    <a:pt x="16398239" y="8815715"/>
                    <a:pt x="16390620" y="8851276"/>
                    <a:pt x="16386811" y="8869055"/>
                  </a:cubicBezTo>
                  <a:cubicBezTo>
                    <a:pt x="16384270" y="8886835"/>
                    <a:pt x="16376650" y="8922395"/>
                    <a:pt x="16376650" y="8922395"/>
                  </a:cubicBezTo>
                  <a:cubicBezTo>
                    <a:pt x="16375380" y="8923665"/>
                    <a:pt x="16360139" y="8955415"/>
                    <a:pt x="16352520" y="8971926"/>
                  </a:cubicBezTo>
                  <a:cubicBezTo>
                    <a:pt x="16344900" y="8988435"/>
                    <a:pt x="16328389" y="9021455"/>
                    <a:pt x="16328389" y="9021455"/>
                  </a:cubicBezTo>
                  <a:cubicBezTo>
                    <a:pt x="16328389" y="9021455"/>
                    <a:pt x="16328389" y="9021455"/>
                    <a:pt x="16328389" y="9022726"/>
                  </a:cubicBezTo>
                  <a:cubicBezTo>
                    <a:pt x="16328389" y="9022726"/>
                    <a:pt x="16305530" y="9050665"/>
                    <a:pt x="16292830" y="9064635"/>
                  </a:cubicBezTo>
                  <a:cubicBezTo>
                    <a:pt x="16281400" y="9078605"/>
                    <a:pt x="16258539" y="9106545"/>
                    <a:pt x="16258539" y="9106545"/>
                  </a:cubicBezTo>
                  <a:cubicBezTo>
                    <a:pt x="16257270" y="9107815"/>
                    <a:pt x="16229330" y="9129405"/>
                    <a:pt x="16214089" y="9139565"/>
                  </a:cubicBezTo>
                  <a:cubicBezTo>
                    <a:pt x="16198850" y="9150995"/>
                    <a:pt x="16170911" y="9172585"/>
                    <a:pt x="16169639" y="9172585"/>
                  </a:cubicBezTo>
                  <a:cubicBezTo>
                    <a:pt x="16169639" y="9173855"/>
                    <a:pt x="16136620" y="9187826"/>
                    <a:pt x="16118839" y="9194176"/>
                  </a:cubicBezTo>
                  <a:cubicBezTo>
                    <a:pt x="16102330" y="9201795"/>
                    <a:pt x="16069311" y="9215765"/>
                    <a:pt x="16068039" y="9215765"/>
                  </a:cubicBezTo>
                  <a:cubicBezTo>
                    <a:pt x="16068039" y="9215765"/>
                    <a:pt x="16032480" y="9220845"/>
                    <a:pt x="16013430" y="9224655"/>
                  </a:cubicBezTo>
                  <a:cubicBezTo>
                    <a:pt x="15995650" y="9227195"/>
                    <a:pt x="15960089" y="9232276"/>
                    <a:pt x="15960089" y="9233545"/>
                  </a:cubicBezTo>
                  <a:cubicBezTo>
                    <a:pt x="15960089" y="9233545"/>
                    <a:pt x="15958820" y="9233545"/>
                    <a:pt x="15958820" y="9233545"/>
                  </a:cubicBezTo>
                  <a:cubicBezTo>
                    <a:pt x="15956280" y="9232276"/>
                    <a:pt x="15570200" y="9231005"/>
                    <a:pt x="15344139" y="9232276"/>
                  </a:cubicBezTo>
                  <a:cubicBezTo>
                    <a:pt x="15062200" y="9232276"/>
                    <a:pt x="14744700" y="9236085"/>
                    <a:pt x="14399261" y="9238626"/>
                  </a:cubicBezTo>
                  <a:cubicBezTo>
                    <a:pt x="13980161" y="9241165"/>
                    <a:pt x="13493750" y="9242435"/>
                    <a:pt x="13007339" y="9246245"/>
                  </a:cubicBezTo>
                  <a:cubicBezTo>
                    <a:pt x="12471400" y="9248785"/>
                    <a:pt x="11786870" y="9244976"/>
                    <a:pt x="11319510" y="9255135"/>
                  </a:cubicBezTo>
                  <a:cubicBezTo>
                    <a:pt x="10988040" y="9262755"/>
                    <a:pt x="10469880" y="9289426"/>
                    <a:pt x="10467340" y="9289426"/>
                  </a:cubicBezTo>
                  <a:cubicBezTo>
                    <a:pt x="10466070" y="9289426"/>
                    <a:pt x="10430510" y="9286885"/>
                    <a:pt x="10411460" y="9285615"/>
                  </a:cubicBezTo>
                  <a:cubicBezTo>
                    <a:pt x="10392410" y="9285615"/>
                    <a:pt x="10356850" y="9283076"/>
                    <a:pt x="10355580" y="9283076"/>
                  </a:cubicBezTo>
                  <a:cubicBezTo>
                    <a:pt x="10354310" y="9283076"/>
                    <a:pt x="10313670" y="9269105"/>
                    <a:pt x="10302240" y="9265295"/>
                  </a:cubicBezTo>
                  <a:cubicBezTo>
                    <a:pt x="10297160" y="9264026"/>
                    <a:pt x="10297160" y="9262755"/>
                    <a:pt x="10290810" y="9262755"/>
                  </a:cubicBezTo>
                  <a:cubicBezTo>
                    <a:pt x="10222230" y="9252595"/>
                    <a:pt x="9549130" y="9266565"/>
                    <a:pt x="9187180" y="9270376"/>
                  </a:cubicBezTo>
                  <a:cubicBezTo>
                    <a:pt x="8839200" y="9272915"/>
                    <a:pt x="8469630" y="9284345"/>
                    <a:pt x="8161020" y="9283076"/>
                  </a:cubicBezTo>
                  <a:cubicBezTo>
                    <a:pt x="7908290" y="9280535"/>
                    <a:pt x="7472680" y="9266565"/>
                    <a:pt x="7470140" y="9266565"/>
                  </a:cubicBezTo>
                  <a:cubicBezTo>
                    <a:pt x="7470140" y="9266565"/>
                    <a:pt x="7433310" y="9267835"/>
                    <a:pt x="7414260" y="9269105"/>
                  </a:cubicBezTo>
                  <a:cubicBezTo>
                    <a:pt x="7396480" y="9270376"/>
                    <a:pt x="7359650" y="9271645"/>
                    <a:pt x="7359650" y="9271645"/>
                  </a:cubicBezTo>
                  <a:cubicBezTo>
                    <a:pt x="7358380" y="9271645"/>
                    <a:pt x="7322820" y="9265295"/>
                    <a:pt x="7303770" y="9261485"/>
                  </a:cubicBezTo>
                  <a:cubicBezTo>
                    <a:pt x="7285990" y="9257676"/>
                    <a:pt x="7250430" y="9251326"/>
                    <a:pt x="7249160" y="9251326"/>
                  </a:cubicBezTo>
                  <a:cubicBezTo>
                    <a:pt x="7249160" y="9251326"/>
                    <a:pt x="7216140" y="9236085"/>
                    <a:pt x="7198360" y="9228465"/>
                  </a:cubicBezTo>
                  <a:cubicBezTo>
                    <a:pt x="7181850" y="9220845"/>
                    <a:pt x="7148830" y="9205605"/>
                    <a:pt x="7147560" y="9204335"/>
                  </a:cubicBezTo>
                  <a:cubicBezTo>
                    <a:pt x="7147560" y="9204335"/>
                    <a:pt x="7118350" y="9181476"/>
                    <a:pt x="7104380" y="9170045"/>
                  </a:cubicBezTo>
                  <a:cubicBezTo>
                    <a:pt x="7090410" y="9158615"/>
                    <a:pt x="7085330" y="9143376"/>
                    <a:pt x="7062470" y="9137026"/>
                  </a:cubicBezTo>
                  <a:cubicBezTo>
                    <a:pt x="7010400" y="9120515"/>
                    <a:pt x="6903720" y="9147185"/>
                    <a:pt x="6770370" y="9156076"/>
                  </a:cubicBezTo>
                  <a:cubicBezTo>
                    <a:pt x="6474460" y="9173855"/>
                    <a:pt x="5824220" y="9213226"/>
                    <a:pt x="5349240" y="9234815"/>
                  </a:cubicBezTo>
                  <a:cubicBezTo>
                    <a:pt x="4870450" y="9256405"/>
                    <a:pt x="4368800" y="9275455"/>
                    <a:pt x="3905250" y="9284345"/>
                  </a:cubicBezTo>
                  <a:cubicBezTo>
                    <a:pt x="3474720" y="9293235"/>
                    <a:pt x="2994660" y="9309745"/>
                    <a:pt x="2659380" y="9290695"/>
                  </a:cubicBezTo>
                  <a:cubicBezTo>
                    <a:pt x="2429510" y="9276726"/>
                    <a:pt x="2084070" y="9222115"/>
                    <a:pt x="2082800" y="9222115"/>
                  </a:cubicBezTo>
                  <a:cubicBezTo>
                    <a:pt x="2081530" y="9222115"/>
                    <a:pt x="2045970" y="9227195"/>
                    <a:pt x="2028190" y="9229735"/>
                  </a:cubicBezTo>
                  <a:cubicBezTo>
                    <a:pt x="2010410" y="9232276"/>
                    <a:pt x="1974850" y="9237355"/>
                    <a:pt x="1974850" y="9237355"/>
                  </a:cubicBezTo>
                  <a:cubicBezTo>
                    <a:pt x="1973580" y="9237355"/>
                    <a:pt x="1938020" y="9233545"/>
                    <a:pt x="1920240" y="9232276"/>
                  </a:cubicBezTo>
                  <a:cubicBezTo>
                    <a:pt x="1901190" y="9229735"/>
                    <a:pt x="1866900" y="9227195"/>
                    <a:pt x="1865630" y="9225926"/>
                  </a:cubicBezTo>
                  <a:cubicBezTo>
                    <a:pt x="1864360" y="9225926"/>
                    <a:pt x="1831340" y="9214495"/>
                    <a:pt x="1813560" y="9208145"/>
                  </a:cubicBezTo>
                  <a:cubicBezTo>
                    <a:pt x="1797050" y="9201795"/>
                    <a:pt x="1762760" y="9190365"/>
                    <a:pt x="1762760" y="9190365"/>
                  </a:cubicBezTo>
                  <a:cubicBezTo>
                    <a:pt x="1761490" y="9189095"/>
                    <a:pt x="1732280" y="9170045"/>
                    <a:pt x="1717040" y="9159885"/>
                  </a:cubicBezTo>
                  <a:cubicBezTo>
                    <a:pt x="1701800" y="9149726"/>
                    <a:pt x="1672590" y="9129405"/>
                    <a:pt x="1671320" y="9129405"/>
                  </a:cubicBezTo>
                  <a:cubicBezTo>
                    <a:pt x="1671320" y="9129405"/>
                    <a:pt x="1647190" y="9102735"/>
                    <a:pt x="1634490" y="9088765"/>
                  </a:cubicBezTo>
                  <a:cubicBezTo>
                    <a:pt x="1621790" y="9076065"/>
                    <a:pt x="1597660" y="9049395"/>
                    <a:pt x="1597660" y="9049395"/>
                  </a:cubicBezTo>
                  <a:cubicBezTo>
                    <a:pt x="1597660" y="9048126"/>
                    <a:pt x="1582420" y="9021455"/>
                    <a:pt x="1581150" y="9020185"/>
                  </a:cubicBezTo>
                  <a:cubicBezTo>
                    <a:pt x="1581150" y="9018915"/>
                    <a:pt x="1581150" y="9020185"/>
                    <a:pt x="1581150" y="9018915"/>
                  </a:cubicBezTo>
                  <a:cubicBezTo>
                    <a:pt x="1577340" y="9017645"/>
                    <a:pt x="1532890" y="8993515"/>
                    <a:pt x="1532890" y="8993515"/>
                  </a:cubicBezTo>
                  <a:cubicBezTo>
                    <a:pt x="1532890" y="8993515"/>
                    <a:pt x="1531620" y="8993515"/>
                    <a:pt x="1531620" y="8993515"/>
                  </a:cubicBezTo>
                  <a:cubicBezTo>
                    <a:pt x="1531620" y="8993515"/>
                    <a:pt x="1504950" y="8969385"/>
                    <a:pt x="1490980" y="8956685"/>
                  </a:cubicBezTo>
                  <a:cubicBezTo>
                    <a:pt x="1478280" y="8943985"/>
                    <a:pt x="1451610" y="8919855"/>
                    <a:pt x="1450340" y="8919855"/>
                  </a:cubicBezTo>
                  <a:cubicBezTo>
                    <a:pt x="1450340" y="8918585"/>
                    <a:pt x="1430020" y="8889376"/>
                    <a:pt x="1419860" y="8874135"/>
                  </a:cubicBezTo>
                  <a:cubicBezTo>
                    <a:pt x="1409700" y="8858895"/>
                    <a:pt x="1389380" y="8829685"/>
                    <a:pt x="1389380" y="8828415"/>
                  </a:cubicBezTo>
                  <a:cubicBezTo>
                    <a:pt x="1389380" y="8828415"/>
                    <a:pt x="1376680" y="8794126"/>
                    <a:pt x="1370330" y="8777615"/>
                  </a:cubicBezTo>
                  <a:cubicBezTo>
                    <a:pt x="1363980" y="8759835"/>
                    <a:pt x="1351280" y="8726815"/>
                    <a:pt x="1351280" y="8725545"/>
                  </a:cubicBezTo>
                  <a:cubicBezTo>
                    <a:pt x="1351280" y="8724276"/>
                    <a:pt x="1347470" y="8688715"/>
                    <a:pt x="1344930" y="8670935"/>
                  </a:cubicBezTo>
                  <a:cubicBezTo>
                    <a:pt x="1342390" y="8653155"/>
                    <a:pt x="1338580" y="8617595"/>
                    <a:pt x="1338580" y="8616326"/>
                  </a:cubicBezTo>
                  <a:cubicBezTo>
                    <a:pt x="1338580" y="8615055"/>
                    <a:pt x="1343660" y="8579495"/>
                    <a:pt x="1346200" y="8561715"/>
                  </a:cubicBezTo>
                  <a:cubicBezTo>
                    <a:pt x="1348740" y="8543935"/>
                    <a:pt x="1352550" y="8508376"/>
                    <a:pt x="1352550" y="8507105"/>
                  </a:cubicBezTo>
                  <a:cubicBezTo>
                    <a:pt x="1353820" y="8507105"/>
                    <a:pt x="1380490" y="8466465"/>
                    <a:pt x="1372870" y="8456305"/>
                  </a:cubicBezTo>
                  <a:cubicBezTo>
                    <a:pt x="1361440" y="8439795"/>
                    <a:pt x="1221740" y="8461385"/>
                    <a:pt x="1221740" y="8461385"/>
                  </a:cubicBezTo>
                  <a:cubicBezTo>
                    <a:pt x="1220470" y="8461385"/>
                    <a:pt x="1186180" y="8457576"/>
                    <a:pt x="1168400" y="8456305"/>
                  </a:cubicBezTo>
                  <a:cubicBezTo>
                    <a:pt x="1150620" y="8455035"/>
                    <a:pt x="1116330" y="8451226"/>
                    <a:pt x="1115060" y="8451226"/>
                  </a:cubicBezTo>
                  <a:cubicBezTo>
                    <a:pt x="1113790" y="8451226"/>
                    <a:pt x="1080770" y="8439795"/>
                    <a:pt x="1064260" y="8433445"/>
                  </a:cubicBezTo>
                  <a:cubicBezTo>
                    <a:pt x="1047750" y="8428365"/>
                    <a:pt x="1014730" y="8416935"/>
                    <a:pt x="1013460" y="8415665"/>
                  </a:cubicBezTo>
                  <a:cubicBezTo>
                    <a:pt x="1013460" y="8415665"/>
                    <a:pt x="984250" y="8396615"/>
                    <a:pt x="969010" y="8386455"/>
                  </a:cubicBezTo>
                  <a:cubicBezTo>
                    <a:pt x="953770" y="8377565"/>
                    <a:pt x="924560" y="8358515"/>
                    <a:pt x="924560" y="8357245"/>
                  </a:cubicBezTo>
                  <a:cubicBezTo>
                    <a:pt x="923290" y="8357245"/>
                    <a:pt x="900430" y="8331845"/>
                    <a:pt x="887730" y="8319145"/>
                  </a:cubicBezTo>
                  <a:cubicBezTo>
                    <a:pt x="875030" y="8306445"/>
                    <a:pt x="852170" y="8279776"/>
                    <a:pt x="850900" y="8279776"/>
                  </a:cubicBezTo>
                  <a:cubicBezTo>
                    <a:pt x="850900" y="8279776"/>
                    <a:pt x="834390" y="8249295"/>
                    <a:pt x="825500" y="8232785"/>
                  </a:cubicBezTo>
                  <a:cubicBezTo>
                    <a:pt x="816610" y="8217545"/>
                    <a:pt x="798830" y="8187065"/>
                    <a:pt x="798830" y="8187065"/>
                  </a:cubicBezTo>
                  <a:cubicBezTo>
                    <a:pt x="798830" y="8185795"/>
                    <a:pt x="789940" y="8152776"/>
                    <a:pt x="784860" y="8134995"/>
                  </a:cubicBezTo>
                  <a:cubicBezTo>
                    <a:pt x="779780" y="8117215"/>
                    <a:pt x="770890" y="8084195"/>
                    <a:pt x="770890" y="8082926"/>
                  </a:cubicBezTo>
                  <a:cubicBezTo>
                    <a:pt x="770890" y="8082926"/>
                    <a:pt x="769620" y="8047365"/>
                    <a:pt x="769620" y="8029585"/>
                  </a:cubicBezTo>
                  <a:cubicBezTo>
                    <a:pt x="768350" y="8011805"/>
                    <a:pt x="767080" y="7977515"/>
                    <a:pt x="767080" y="7976245"/>
                  </a:cubicBezTo>
                  <a:cubicBezTo>
                    <a:pt x="767080" y="7976245"/>
                    <a:pt x="774700" y="7941955"/>
                    <a:pt x="778510" y="7924176"/>
                  </a:cubicBezTo>
                  <a:cubicBezTo>
                    <a:pt x="782320" y="7906395"/>
                    <a:pt x="789940" y="7872105"/>
                    <a:pt x="789940" y="7872105"/>
                  </a:cubicBezTo>
                  <a:cubicBezTo>
                    <a:pt x="789940" y="7870835"/>
                    <a:pt x="806450" y="7840355"/>
                    <a:pt x="814070" y="7823845"/>
                  </a:cubicBezTo>
                  <a:cubicBezTo>
                    <a:pt x="821690" y="7808605"/>
                    <a:pt x="836930" y="7776855"/>
                    <a:pt x="836930" y="7775585"/>
                  </a:cubicBezTo>
                  <a:cubicBezTo>
                    <a:pt x="836930" y="7775585"/>
                    <a:pt x="848360" y="7765426"/>
                    <a:pt x="847090" y="7764155"/>
                  </a:cubicBezTo>
                  <a:cubicBezTo>
                    <a:pt x="844550" y="7760345"/>
                    <a:pt x="789940" y="7807335"/>
                    <a:pt x="735330" y="7814955"/>
                  </a:cubicBezTo>
                  <a:cubicBezTo>
                    <a:pt x="598170" y="7832735"/>
                    <a:pt x="0" y="7696845"/>
                    <a:pt x="0" y="7696845"/>
                  </a:cubicBezTo>
                  <a:moveTo>
                    <a:pt x="6490970" y="5376556"/>
                  </a:moveTo>
                  <a:cubicBezTo>
                    <a:pt x="6852920" y="5358775"/>
                    <a:pt x="7143750" y="5217806"/>
                    <a:pt x="7226300" y="5140335"/>
                  </a:cubicBezTo>
                  <a:cubicBezTo>
                    <a:pt x="7264400" y="5106045"/>
                    <a:pt x="7259320" y="5080645"/>
                    <a:pt x="7285990" y="5038735"/>
                  </a:cubicBezTo>
                  <a:cubicBezTo>
                    <a:pt x="7331710" y="4966345"/>
                    <a:pt x="7499350" y="4772035"/>
                    <a:pt x="7479030" y="4751715"/>
                  </a:cubicBezTo>
                  <a:cubicBezTo>
                    <a:pt x="7444740" y="4716156"/>
                    <a:pt x="6837680" y="5167006"/>
                    <a:pt x="6666230" y="5272415"/>
                  </a:cubicBezTo>
                  <a:cubicBezTo>
                    <a:pt x="6586220" y="5321945"/>
                    <a:pt x="6490970" y="5376556"/>
                    <a:pt x="6490970" y="5376556"/>
                  </a:cubicBezTo>
                  <a:moveTo>
                    <a:pt x="11529060" y="6623695"/>
                  </a:moveTo>
                  <a:cubicBezTo>
                    <a:pt x="12068810" y="6602105"/>
                    <a:pt x="12378690" y="6661795"/>
                    <a:pt x="12399010" y="6631315"/>
                  </a:cubicBezTo>
                  <a:cubicBezTo>
                    <a:pt x="12404090" y="6623695"/>
                    <a:pt x="12388850" y="6609726"/>
                    <a:pt x="12382500" y="6597026"/>
                  </a:cubicBezTo>
                  <a:cubicBezTo>
                    <a:pt x="12374880" y="6580515"/>
                    <a:pt x="12357100" y="6543685"/>
                    <a:pt x="12357100" y="6543685"/>
                  </a:cubicBezTo>
                  <a:cubicBezTo>
                    <a:pt x="12357100" y="6542415"/>
                    <a:pt x="12349480" y="6504315"/>
                    <a:pt x="12345670" y="6485265"/>
                  </a:cubicBezTo>
                  <a:cubicBezTo>
                    <a:pt x="12341860" y="6464945"/>
                    <a:pt x="12332970" y="6426845"/>
                    <a:pt x="12332970" y="6426845"/>
                  </a:cubicBezTo>
                  <a:cubicBezTo>
                    <a:pt x="12332970" y="6425575"/>
                    <a:pt x="12336780" y="6411606"/>
                    <a:pt x="12334240" y="6409065"/>
                  </a:cubicBezTo>
                  <a:cubicBezTo>
                    <a:pt x="12329160" y="6406525"/>
                    <a:pt x="12308840" y="6420495"/>
                    <a:pt x="12294870" y="6425575"/>
                  </a:cubicBezTo>
                  <a:cubicBezTo>
                    <a:pt x="12278360" y="6433195"/>
                    <a:pt x="12238990" y="6449706"/>
                    <a:pt x="12238990" y="6449706"/>
                  </a:cubicBezTo>
                  <a:cubicBezTo>
                    <a:pt x="12237720" y="6449706"/>
                    <a:pt x="12237720" y="6449706"/>
                    <a:pt x="12237720" y="6449706"/>
                  </a:cubicBezTo>
                  <a:cubicBezTo>
                    <a:pt x="12237720" y="6449706"/>
                    <a:pt x="12198350" y="6456055"/>
                    <a:pt x="12178030" y="6459865"/>
                  </a:cubicBezTo>
                  <a:cubicBezTo>
                    <a:pt x="12157710" y="6462405"/>
                    <a:pt x="12118340" y="6468755"/>
                    <a:pt x="12117070" y="6468755"/>
                  </a:cubicBezTo>
                  <a:cubicBezTo>
                    <a:pt x="12115800" y="6468755"/>
                    <a:pt x="12076430" y="6466215"/>
                    <a:pt x="12056110" y="6463676"/>
                  </a:cubicBezTo>
                  <a:cubicBezTo>
                    <a:pt x="12035790" y="6462405"/>
                    <a:pt x="11995150" y="6458595"/>
                    <a:pt x="11995150" y="6458595"/>
                  </a:cubicBezTo>
                  <a:cubicBezTo>
                    <a:pt x="11993880" y="6458595"/>
                    <a:pt x="11955780" y="6445895"/>
                    <a:pt x="11936730" y="6439545"/>
                  </a:cubicBezTo>
                  <a:cubicBezTo>
                    <a:pt x="11917680" y="6433195"/>
                    <a:pt x="11879580" y="6420495"/>
                    <a:pt x="11878310" y="6419225"/>
                  </a:cubicBezTo>
                  <a:cubicBezTo>
                    <a:pt x="11878310" y="6419225"/>
                    <a:pt x="11874500" y="6415415"/>
                    <a:pt x="11870690" y="6414145"/>
                  </a:cubicBezTo>
                  <a:cubicBezTo>
                    <a:pt x="11844020" y="6412875"/>
                    <a:pt x="11645900" y="6491615"/>
                    <a:pt x="11603990" y="6530985"/>
                  </a:cubicBezTo>
                  <a:cubicBezTo>
                    <a:pt x="11584940" y="6548765"/>
                    <a:pt x="11588750" y="6570355"/>
                    <a:pt x="11576050" y="6585595"/>
                  </a:cubicBezTo>
                  <a:cubicBezTo>
                    <a:pt x="11563350" y="6600835"/>
                    <a:pt x="11529060" y="6623695"/>
                    <a:pt x="11529060" y="6623695"/>
                  </a:cubicBezTo>
                  <a:moveTo>
                    <a:pt x="14999970" y="8155315"/>
                  </a:moveTo>
                  <a:cubicBezTo>
                    <a:pt x="15034261" y="8159126"/>
                    <a:pt x="15078711" y="8164205"/>
                    <a:pt x="15079980" y="8164205"/>
                  </a:cubicBezTo>
                  <a:cubicBezTo>
                    <a:pt x="15079980" y="8165476"/>
                    <a:pt x="15096489" y="8173095"/>
                    <a:pt x="15097761" y="8171826"/>
                  </a:cubicBezTo>
                  <a:cubicBezTo>
                    <a:pt x="15100300" y="8169285"/>
                    <a:pt x="15092680" y="8152776"/>
                    <a:pt x="15092680" y="8152776"/>
                  </a:cubicBezTo>
                  <a:cubicBezTo>
                    <a:pt x="15092680" y="8151505"/>
                    <a:pt x="15093950" y="8140076"/>
                    <a:pt x="15091411" y="8138805"/>
                  </a:cubicBezTo>
                  <a:cubicBezTo>
                    <a:pt x="15090139" y="8137535"/>
                    <a:pt x="15086330" y="8141345"/>
                    <a:pt x="15086330" y="8141345"/>
                  </a:cubicBezTo>
                  <a:cubicBezTo>
                    <a:pt x="15085061" y="8141345"/>
                    <a:pt x="15046961" y="8147695"/>
                    <a:pt x="15030450" y="8150235"/>
                  </a:cubicBezTo>
                  <a:cubicBezTo>
                    <a:pt x="15019020" y="8152776"/>
                    <a:pt x="14999970" y="8155315"/>
                    <a:pt x="14999970" y="8155315"/>
                  </a:cubicBezTo>
                  <a:moveTo>
                    <a:pt x="15180311" y="1476385"/>
                  </a:moveTo>
                  <a:cubicBezTo>
                    <a:pt x="15215870" y="1908185"/>
                    <a:pt x="15222220" y="2061855"/>
                    <a:pt x="15243811" y="2182505"/>
                  </a:cubicBezTo>
                  <a:cubicBezTo>
                    <a:pt x="15262861" y="2285375"/>
                    <a:pt x="15280639" y="2430155"/>
                    <a:pt x="15318739" y="2463175"/>
                  </a:cubicBezTo>
                  <a:cubicBezTo>
                    <a:pt x="15336520" y="2479685"/>
                    <a:pt x="15359380" y="2468255"/>
                    <a:pt x="15379700" y="2472065"/>
                  </a:cubicBezTo>
                  <a:cubicBezTo>
                    <a:pt x="15401289" y="2474605"/>
                    <a:pt x="15444470" y="2479685"/>
                    <a:pt x="15445739" y="2479685"/>
                  </a:cubicBezTo>
                  <a:cubicBezTo>
                    <a:pt x="15447011" y="2479685"/>
                    <a:pt x="15486380" y="2496195"/>
                    <a:pt x="15507970" y="2503815"/>
                  </a:cubicBezTo>
                  <a:cubicBezTo>
                    <a:pt x="15528289" y="2511435"/>
                    <a:pt x="15568930" y="2526675"/>
                    <a:pt x="15568930" y="2527945"/>
                  </a:cubicBezTo>
                  <a:cubicBezTo>
                    <a:pt x="15570200" y="2527945"/>
                    <a:pt x="15576550" y="2536835"/>
                    <a:pt x="15580361" y="2535565"/>
                  </a:cubicBezTo>
                  <a:cubicBezTo>
                    <a:pt x="15598139" y="2526675"/>
                    <a:pt x="15590520" y="2291725"/>
                    <a:pt x="15609570" y="2150755"/>
                  </a:cubicBezTo>
                  <a:cubicBezTo>
                    <a:pt x="15632430" y="1978035"/>
                    <a:pt x="15800070" y="1687205"/>
                    <a:pt x="15723870" y="1575445"/>
                  </a:cubicBezTo>
                  <a:cubicBezTo>
                    <a:pt x="15650211" y="1467495"/>
                    <a:pt x="15180311" y="1476385"/>
                    <a:pt x="15180311" y="1476385"/>
                  </a:cubicBezTo>
                  <a:moveTo>
                    <a:pt x="1553210" y="287665"/>
                  </a:moveTo>
                  <a:cubicBezTo>
                    <a:pt x="1554480" y="287665"/>
                    <a:pt x="1554480" y="287665"/>
                    <a:pt x="1554480" y="287665"/>
                  </a:cubicBezTo>
                  <a:cubicBezTo>
                    <a:pt x="1554480" y="287665"/>
                    <a:pt x="1553210" y="287665"/>
                    <a:pt x="1553210" y="287665"/>
                  </a:cubicBezTo>
                </a:path>
              </a:pathLst>
            </a:custGeom>
            <a:solidFill>
              <a:srgbClr val="F9F6E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0" id="30"/>
          <p:cNvGrpSpPr/>
          <p:nvPr/>
        </p:nvGrpSpPr>
        <p:grpSpPr>
          <a:xfrm rot="0">
            <a:off x="-353993" y="2478079"/>
            <a:ext cx="15086104" cy="5919169"/>
            <a:chOff x="0" y="0"/>
            <a:chExt cx="19213830" cy="753872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50800" y="23280"/>
              <a:ext cx="19120450" cy="7463370"/>
            </a:xfrm>
            <a:custGeom>
              <a:avLst/>
              <a:gdLst/>
              <a:ahLst/>
              <a:cxnLst/>
              <a:rect r="r" b="b" t="t" l="l"/>
              <a:pathLst>
                <a:path h="7463370" w="19120450">
                  <a:moveTo>
                    <a:pt x="0" y="6675970"/>
                  </a:moveTo>
                  <a:cubicBezTo>
                    <a:pt x="0" y="6675970"/>
                    <a:pt x="5080" y="6640410"/>
                    <a:pt x="7620" y="6623900"/>
                  </a:cubicBezTo>
                  <a:cubicBezTo>
                    <a:pt x="10160" y="6606120"/>
                    <a:pt x="15240" y="6570560"/>
                    <a:pt x="15240" y="6570560"/>
                  </a:cubicBezTo>
                  <a:cubicBezTo>
                    <a:pt x="15240" y="6569290"/>
                    <a:pt x="29210" y="6537540"/>
                    <a:pt x="35560" y="6521030"/>
                  </a:cubicBezTo>
                  <a:cubicBezTo>
                    <a:pt x="41910" y="6504520"/>
                    <a:pt x="54610" y="6471500"/>
                    <a:pt x="55880" y="6471500"/>
                  </a:cubicBezTo>
                  <a:cubicBezTo>
                    <a:pt x="55880" y="6470230"/>
                    <a:pt x="76200" y="6442290"/>
                    <a:pt x="86360" y="6428320"/>
                  </a:cubicBezTo>
                  <a:cubicBezTo>
                    <a:pt x="96520" y="6413080"/>
                    <a:pt x="116840" y="6385140"/>
                    <a:pt x="118110" y="6383870"/>
                  </a:cubicBezTo>
                  <a:cubicBezTo>
                    <a:pt x="118110" y="6383870"/>
                    <a:pt x="144780" y="6361010"/>
                    <a:pt x="158750" y="6349580"/>
                  </a:cubicBezTo>
                  <a:cubicBezTo>
                    <a:pt x="171450" y="6338150"/>
                    <a:pt x="198120" y="6315290"/>
                    <a:pt x="199390" y="6315290"/>
                  </a:cubicBezTo>
                  <a:cubicBezTo>
                    <a:pt x="199390" y="6315290"/>
                    <a:pt x="231140" y="6298780"/>
                    <a:pt x="246380" y="6291160"/>
                  </a:cubicBezTo>
                  <a:cubicBezTo>
                    <a:pt x="262890" y="6283540"/>
                    <a:pt x="293370" y="6268300"/>
                    <a:pt x="294640" y="6267030"/>
                  </a:cubicBezTo>
                  <a:cubicBezTo>
                    <a:pt x="297180" y="6267030"/>
                    <a:pt x="448310" y="6221310"/>
                    <a:pt x="560070" y="6184480"/>
                  </a:cubicBezTo>
                  <a:cubicBezTo>
                    <a:pt x="753110" y="6122250"/>
                    <a:pt x="1036320" y="6019380"/>
                    <a:pt x="1346200" y="5917780"/>
                  </a:cubicBezTo>
                  <a:cubicBezTo>
                    <a:pt x="1791970" y="5770460"/>
                    <a:pt x="2613660" y="5507570"/>
                    <a:pt x="2983230" y="5394540"/>
                  </a:cubicBezTo>
                  <a:cubicBezTo>
                    <a:pt x="3172460" y="5336120"/>
                    <a:pt x="3284220" y="5310720"/>
                    <a:pt x="3413760" y="5268810"/>
                  </a:cubicBezTo>
                  <a:cubicBezTo>
                    <a:pt x="3521710" y="5233250"/>
                    <a:pt x="3710940" y="5169750"/>
                    <a:pt x="3709670" y="5163400"/>
                  </a:cubicBezTo>
                  <a:cubicBezTo>
                    <a:pt x="3705860" y="5153240"/>
                    <a:pt x="3044190" y="5327230"/>
                    <a:pt x="2717800" y="5412320"/>
                  </a:cubicBezTo>
                  <a:cubicBezTo>
                    <a:pt x="2397760" y="5497410"/>
                    <a:pt x="1974850" y="5619330"/>
                    <a:pt x="1770380" y="5673940"/>
                  </a:cubicBezTo>
                  <a:cubicBezTo>
                    <a:pt x="1672590" y="5700610"/>
                    <a:pt x="1600200" y="5720930"/>
                    <a:pt x="1551940" y="5731090"/>
                  </a:cubicBezTo>
                  <a:cubicBezTo>
                    <a:pt x="1529080" y="5736170"/>
                    <a:pt x="1517650" y="5736170"/>
                    <a:pt x="1499870" y="5738710"/>
                  </a:cubicBezTo>
                  <a:cubicBezTo>
                    <a:pt x="1482090" y="5741250"/>
                    <a:pt x="1447800" y="5746330"/>
                    <a:pt x="1446530" y="5746330"/>
                  </a:cubicBezTo>
                  <a:cubicBezTo>
                    <a:pt x="1445260" y="5746330"/>
                    <a:pt x="1410970" y="5742520"/>
                    <a:pt x="1393190" y="5741250"/>
                  </a:cubicBezTo>
                  <a:cubicBezTo>
                    <a:pt x="1375410" y="5739980"/>
                    <a:pt x="1341120" y="5736170"/>
                    <a:pt x="1339850" y="5736170"/>
                  </a:cubicBezTo>
                  <a:cubicBezTo>
                    <a:pt x="1339850" y="5736170"/>
                    <a:pt x="1306830" y="5724740"/>
                    <a:pt x="1289050" y="5718390"/>
                  </a:cubicBezTo>
                  <a:cubicBezTo>
                    <a:pt x="1272540" y="5713310"/>
                    <a:pt x="1239520" y="5701880"/>
                    <a:pt x="1239520" y="5700610"/>
                  </a:cubicBezTo>
                  <a:cubicBezTo>
                    <a:pt x="1238250" y="5700610"/>
                    <a:pt x="1209040" y="5681560"/>
                    <a:pt x="1193800" y="5671400"/>
                  </a:cubicBezTo>
                  <a:cubicBezTo>
                    <a:pt x="1179830" y="5662510"/>
                    <a:pt x="1150620" y="5643460"/>
                    <a:pt x="1149350" y="5642190"/>
                  </a:cubicBezTo>
                  <a:cubicBezTo>
                    <a:pt x="1149350" y="5642190"/>
                    <a:pt x="1125220" y="5616790"/>
                    <a:pt x="1112520" y="5604090"/>
                  </a:cubicBezTo>
                  <a:cubicBezTo>
                    <a:pt x="1101090" y="5590120"/>
                    <a:pt x="1076960" y="5564720"/>
                    <a:pt x="1076960" y="5564720"/>
                  </a:cubicBezTo>
                  <a:cubicBezTo>
                    <a:pt x="1075690" y="5563450"/>
                    <a:pt x="1059180" y="5532970"/>
                    <a:pt x="1050290" y="5517730"/>
                  </a:cubicBezTo>
                  <a:cubicBezTo>
                    <a:pt x="1041400" y="5502490"/>
                    <a:pt x="1024890" y="5472010"/>
                    <a:pt x="1024890" y="5470740"/>
                  </a:cubicBezTo>
                  <a:cubicBezTo>
                    <a:pt x="1023620" y="5470740"/>
                    <a:pt x="1014730" y="5436450"/>
                    <a:pt x="1009650" y="5419940"/>
                  </a:cubicBezTo>
                  <a:cubicBezTo>
                    <a:pt x="1005840" y="5402160"/>
                    <a:pt x="995680" y="5369140"/>
                    <a:pt x="995680" y="5367870"/>
                  </a:cubicBezTo>
                  <a:cubicBezTo>
                    <a:pt x="995680" y="5367870"/>
                    <a:pt x="995680" y="5332310"/>
                    <a:pt x="994410" y="5314530"/>
                  </a:cubicBezTo>
                  <a:cubicBezTo>
                    <a:pt x="994410" y="5296750"/>
                    <a:pt x="993140" y="5262460"/>
                    <a:pt x="993140" y="5261190"/>
                  </a:cubicBezTo>
                  <a:cubicBezTo>
                    <a:pt x="993140" y="5259920"/>
                    <a:pt x="1000760" y="5226900"/>
                    <a:pt x="1004570" y="5209120"/>
                  </a:cubicBezTo>
                  <a:cubicBezTo>
                    <a:pt x="1008380" y="5191340"/>
                    <a:pt x="1016000" y="5157050"/>
                    <a:pt x="1016000" y="5157050"/>
                  </a:cubicBezTo>
                  <a:cubicBezTo>
                    <a:pt x="1016000" y="5155780"/>
                    <a:pt x="1031240" y="5125300"/>
                    <a:pt x="1040130" y="5108790"/>
                  </a:cubicBezTo>
                  <a:cubicBezTo>
                    <a:pt x="1047750" y="5092280"/>
                    <a:pt x="1062990" y="5061800"/>
                    <a:pt x="1062990" y="5060530"/>
                  </a:cubicBezTo>
                  <a:cubicBezTo>
                    <a:pt x="1064260" y="5060530"/>
                    <a:pt x="1085850" y="5033860"/>
                    <a:pt x="1097280" y="5019890"/>
                  </a:cubicBezTo>
                  <a:cubicBezTo>
                    <a:pt x="1108710" y="5005920"/>
                    <a:pt x="1131570" y="4979250"/>
                    <a:pt x="1131570" y="4979250"/>
                  </a:cubicBezTo>
                  <a:cubicBezTo>
                    <a:pt x="1132840" y="4977980"/>
                    <a:pt x="1160780" y="4957660"/>
                    <a:pt x="1174750" y="4947500"/>
                  </a:cubicBezTo>
                  <a:cubicBezTo>
                    <a:pt x="1189990" y="4937340"/>
                    <a:pt x="1217930" y="4915750"/>
                    <a:pt x="1217930" y="4915750"/>
                  </a:cubicBezTo>
                  <a:cubicBezTo>
                    <a:pt x="1219200" y="4915750"/>
                    <a:pt x="1250950" y="4901780"/>
                    <a:pt x="1267460" y="4895430"/>
                  </a:cubicBezTo>
                  <a:cubicBezTo>
                    <a:pt x="1283970" y="4889080"/>
                    <a:pt x="1316990" y="4875110"/>
                    <a:pt x="1316990" y="4875110"/>
                  </a:cubicBezTo>
                  <a:cubicBezTo>
                    <a:pt x="1320800" y="4873840"/>
                    <a:pt x="2319020" y="4571580"/>
                    <a:pt x="2839720" y="4422990"/>
                  </a:cubicBezTo>
                  <a:cubicBezTo>
                    <a:pt x="3387090" y="4266780"/>
                    <a:pt x="4099560" y="4075010"/>
                    <a:pt x="4527550" y="3963250"/>
                  </a:cubicBezTo>
                  <a:cubicBezTo>
                    <a:pt x="4789170" y="3894670"/>
                    <a:pt x="5165090" y="3828630"/>
                    <a:pt x="5161280" y="3803230"/>
                  </a:cubicBezTo>
                  <a:cubicBezTo>
                    <a:pt x="5158740" y="3781640"/>
                    <a:pt x="4806950" y="3799420"/>
                    <a:pt x="4673600" y="3798150"/>
                  </a:cubicBezTo>
                  <a:cubicBezTo>
                    <a:pt x="4582160" y="3795610"/>
                    <a:pt x="4540250" y="3790530"/>
                    <a:pt x="4439920" y="3793070"/>
                  </a:cubicBezTo>
                  <a:cubicBezTo>
                    <a:pt x="4257040" y="3798150"/>
                    <a:pt x="3958590" y="3831170"/>
                    <a:pt x="3670300" y="3852760"/>
                  </a:cubicBezTo>
                  <a:cubicBezTo>
                    <a:pt x="3298190" y="3880700"/>
                    <a:pt x="2399030" y="3945470"/>
                    <a:pt x="2396490" y="3945470"/>
                  </a:cubicBezTo>
                  <a:cubicBezTo>
                    <a:pt x="2396490" y="3945470"/>
                    <a:pt x="2359660" y="3946740"/>
                    <a:pt x="2341880" y="3946740"/>
                  </a:cubicBezTo>
                  <a:cubicBezTo>
                    <a:pt x="2322830" y="3946740"/>
                    <a:pt x="2286000" y="3946740"/>
                    <a:pt x="2286000" y="3946740"/>
                  </a:cubicBezTo>
                  <a:cubicBezTo>
                    <a:pt x="2284730" y="3946740"/>
                    <a:pt x="2250440" y="3937850"/>
                    <a:pt x="2231390" y="3934040"/>
                  </a:cubicBezTo>
                  <a:cubicBezTo>
                    <a:pt x="2213610" y="3930230"/>
                    <a:pt x="2178050" y="3921340"/>
                    <a:pt x="2178050" y="3921340"/>
                  </a:cubicBezTo>
                  <a:cubicBezTo>
                    <a:pt x="2176780" y="3921340"/>
                    <a:pt x="2145030" y="3904830"/>
                    <a:pt x="2128520" y="3895940"/>
                  </a:cubicBezTo>
                  <a:cubicBezTo>
                    <a:pt x="2112010" y="3888320"/>
                    <a:pt x="2080260" y="3871810"/>
                    <a:pt x="2078990" y="3870540"/>
                  </a:cubicBezTo>
                  <a:cubicBezTo>
                    <a:pt x="2078990" y="3870540"/>
                    <a:pt x="2051050" y="3846410"/>
                    <a:pt x="2037080" y="3834980"/>
                  </a:cubicBezTo>
                  <a:cubicBezTo>
                    <a:pt x="2023110" y="3822280"/>
                    <a:pt x="1995170" y="3798150"/>
                    <a:pt x="1995170" y="3798150"/>
                  </a:cubicBezTo>
                  <a:cubicBezTo>
                    <a:pt x="1995170" y="3798150"/>
                    <a:pt x="1973580" y="3767670"/>
                    <a:pt x="1963420" y="3752430"/>
                  </a:cubicBezTo>
                  <a:cubicBezTo>
                    <a:pt x="1951990" y="3737190"/>
                    <a:pt x="1931670" y="3707980"/>
                    <a:pt x="1931670" y="3707980"/>
                  </a:cubicBezTo>
                  <a:cubicBezTo>
                    <a:pt x="1931670" y="3706710"/>
                    <a:pt x="1931670" y="3702900"/>
                    <a:pt x="1929130" y="3700360"/>
                  </a:cubicBezTo>
                  <a:cubicBezTo>
                    <a:pt x="1907540" y="3683850"/>
                    <a:pt x="1529080" y="3633050"/>
                    <a:pt x="1527810" y="3633050"/>
                  </a:cubicBezTo>
                  <a:cubicBezTo>
                    <a:pt x="1526540" y="3633050"/>
                    <a:pt x="1492250" y="3636860"/>
                    <a:pt x="1474470" y="3638130"/>
                  </a:cubicBezTo>
                  <a:cubicBezTo>
                    <a:pt x="1456690" y="3639400"/>
                    <a:pt x="1421130" y="3643210"/>
                    <a:pt x="1421130" y="3643210"/>
                  </a:cubicBezTo>
                  <a:cubicBezTo>
                    <a:pt x="1419860" y="3643210"/>
                    <a:pt x="1385570" y="3638130"/>
                    <a:pt x="1367790" y="3634320"/>
                  </a:cubicBezTo>
                  <a:cubicBezTo>
                    <a:pt x="1350010" y="3631780"/>
                    <a:pt x="1315720" y="3626700"/>
                    <a:pt x="1315720" y="3626700"/>
                  </a:cubicBezTo>
                  <a:cubicBezTo>
                    <a:pt x="1314450" y="3626700"/>
                    <a:pt x="1282700" y="3612730"/>
                    <a:pt x="1266190" y="3606380"/>
                  </a:cubicBezTo>
                  <a:cubicBezTo>
                    <a:pt x="1249680" y="3600030"/>
                    <a:pt x="1216660" y="3586060"/>
                    <a:pt x="1216660" y="3586060"/>
                  </a:cubicBezTo>
                  <a:cubicBezTo>
                    <a:pt x="1215390" y="3586060"/>
                    <a:pt x="1187450" y="3564470"/>
                    <a:pt x="1173480" y="3554310"/>
                  </a:cubicBezTo>
                  <a:cubicBezTo>
                    <a:pt x="1158240" y="3544150"/>
                    <a:pt x="1130300" y="3523830"/>
                    <a:pt x="1130300" y="3522560"/>
                  </a:cubicBezTo>
                  <a:cubicBezTo>
                    <a:pt x="1129030" y="3522560"/>
                    <a:pt x="1107440" y="3495890"/>
                    <a:pt x="1096010" y="3481920"/>
                  </a:cubicBezTo>
                  <a:cubicBezTo>
                    <a:pt x="1084580" y="3467950"/>
                    <a:pt x="1061720" y="3441280"/>
                    <a:pt x="1061720" y="3441280"/>
                  </a:cubicBezTo>
                  <a:cubicBezTo>
                    <a:pt x="1060450" y="3440010"/>
                    <a:pt x="1045210" y="3408260"/>
                    <a:pt x="1037590" y="3393020"/>
                  </a:cubicBezTo>
                  <a:cubicBezTo>
                    <a:pt x="1029970" y="3376510"/>
                    <a:pt x="1014730" y="3346030"/>
                    <a:pt x="1014730" y="3344760"/>
                  </a:cubicBezTo>
                  <a:cubicBezTo>
                    <a:pt x="1014730" y="3343490"/>
                    <a:pt x="1007110" y="3310470"/>
                    <a:pt x="1003300" y="3292690"/>
                  </a:cubicBezTo>
                  <a:cubicBezTo>
                    <a:pt x="999490" y="3274910"/>
                    <a:pt x="991870" y="3240620"/>
                    <a:pt x="991870" y="3240620"/>
                  </a:cubicBezTo>
                  <a:cubicBezTo>
                    <a:pt x="991870" y="3239350"/>
                    <a:pt x="993140" y="3205060"/>
                    <a:pt x="993140" y="3187280"/>
                  </a:cubicBezTo>
                  <a:cubicBezTo>
                    <a:pt x="994410" y="3169500"/>
                    <a:pt x="994410" y="3133940"/>
                    <a:pt x="994410" y="3133940"/>
                  </a:cubicBezTo>
                  <a:cubicBezTo>
                    <a:pt x="995680" y="3132670"/>
                    <a:pt x="1004570" y="3099650"/>
                    <a:pt x="1009650" y="3081870"/>
                  </a:cubicBezTo>
                  <a:cubicBezTo>
                    <a:pt x="1013460" y="3064090"/>
                    <a:pt x="1023620" y="3031070"/>
                    <a:pt x="1023620" y="3029800"/>
                  </a:cubicBezTo>
                  <a:cubicBezTo>
                    <a:pt x="1023620" y="3029800"/>
                    <a:pt x="1041400" y="2999320"/>
                    <a:pt x="1050290" y="2984080"/>
                  </a:cubicBezTo>
                  <a:cubicBezTo>
                    <a:pt x="1057910" y="2967570"/>
                    <a:pt x="1075690" y="2937090"/>
                    <a:pt x="1075690" y="2937090"/>
                  </a:cubicBezTo>
                  <a:cubicBezTo>
                    <a:pt x="1076960" y="2937090"/>
                    <a:pt x="1099820" y="2911690"/>
                    <a:pt x="1112520" y="2897720"/>
                  </a:cubicBezTo>
                  <a:cubicBezTo>
                    <a:pt x="1125220" y="2885020"/>
                    <a:pt x="1148080" y="2859620"/>
                    <a:pt x="1149350" y="2859620"/>
                  </a:cubicBezTo>
                  <a:cubicBezTo>
                    <a:pt x="1149350" y="2858350"/>
                    <a:pt x="1178560" y="2839300"/>
                    <a:pt x="1193800" y="2830410"/>
                  </a:cubicBezTo>
                  <a:cubicBezTo>
                    <a:pt x="1209040" y="2820250"/>
                    <a:pt x="1238250" y="2801200"/>
                    <a:pt x="1238250" y="2801200"/>
                  </a:cubicBezTo>
                  <a:cubicBezTo>
                    <a:pt x="1239520" y="2801200"/>
                    <a:pt x="1272540" y="2789770"/>
                    <a:pt x="1289050" y="2783420"/>
                  </a:cubicBezTo>
                  <a:cubicBezTo>
                    <a:pt x="1305560" y="2777070"/>
                    <a:pt x="1316990" y="2771990"/>
                    <a:pt x="1339850" y="2765640"/>
                  </a:cubicBezTo>
                  <a:cubicBezTo>
                    <a:pt x="1383030" y="2752940"/>
                    <a:pt x="1452880" y="2738970"/>
                    <a:pt x="1535430" y="2722460"/>
                  </a:cubicBezTo>
                  <a:cubicBezTo>
                    <a:pt x="1678940" y="2693250"/>
                    <a:pt x="1891030" y="2658960"/>
                    <a:pt x="2127250" y="2611970"/>
                  </a:cubicBezTo>
                  <a:cubicBezTo>
                    <a:pt x="2484120" y="2542120"/>
                    <a:pt x="3200400" y="2384640"/>
                    <a:pt x="3465830" y="2335110"/>
                  </a:cubicBezTo>
                  <a:cubicBezTo>
                    <a:pt x="3578860" y="2314790"/>
                    <a:pt x="3690620" y="2319870"/>
                    <a:pt x="3707130" y="2295740"/>
                  </a:cubicBezTo>
                  <a:cubicBezTo>
                    <a:pt x="3712210" y="2286850"/>
                    <a:pt x="3700780" y="2266530"/>
                    <a:pt x="3700780" y="2266530"/>
                  </a:cubicBezTo>
                  <a:cubicBezTo>
                    <a:pt x="3700780" y="2265260"/>
                    <a:pt x="3703320" y="2218270"/>
                    <a:pt x="3705860" y="2194140"/>
                  </a:cubicBezTo>
                  <a:cubicBezTo>
                    <a:pt x="3707130" y="2168740"/>
                    <a:pt x="3708400" y="2121750"/>
                    <a:pt x="3709670" y="2120480"/>
                  </a:cubicBezTo>
                  <a:cubicBezTo>
                    <a:pt x="3709670" y="2119210"/>
                    <a:pt x="3723640" y="2073490"/>
                    <a:pt x="3729990" y="2050630"/>
                  </a:cubicBezTo>
                  <a:cubicBezTo>
                    <a:pt x="3737610" y="2027770"/>
                    <a:pt x="3745230" y="2003640"/>
                    <a:pt x="3751580" y="1980780"/>
                  </a:cubicBezTo>
                  <a:cubicBezTo>
                    <a:pt x="3757930" y="1959190"/>
                    <a:pt x="3754120" y="1947760"/>
                    <a:pt x="3765550" y="1917280"/>
                  </a:cubicBezTo>
                  <a:cubicBezTo>
                    <a:pt x="3801110" y="1828380"/>
                    <a:pt x="3939540" y="1550250"/>
                    <a:pt x="4075430" y="1410550"/>
                  </a:cubicBezTo>
                  <a:cubicBezTo>
                    <a:pt x="4215130" y="1268310"/>
                    <a:pt x="4404360" y="1093050"/>
                    <a:pt x="4597400" y="1074000"/>
                  </a:cubicBezTo>
                  <a:cubicBezTo>
                    <a:pt x="4810760" y="1053680"/>
                    <a:pt x="5259070" y="1289900"/>
                    <a:pt x="5304790" y="1355940"/>
                  </a:cubicBezTo>
                  <a:cubicBezTo>
                    <a:pt x="5316220" y="1371180"/>
                    <a:pt x="5299710" y="1392770"/>
                    <a:pt x="5306060" y="1397850"/>
                  </a:cubicBezTo>
                  <a:cubicBezTo>
                    <a:pt x="5311140" y="1401660"/>
                    <a:pt x="5320030" y="1392770"/>
                    <a:pt x="5335270" y="1388960"/>
                  </a:cubicBezTo>
                  <a:cubicBezTo>
                    <a:pt x="5386070" y="1373720"/>
                    <a:pt x="5641340" y="1333080"/>
                    <a:pt x="5666740" y="1297520"/>
                  </a:cubicBezTo>
                  <a:cubicBezTo>
                    <a:pt x="5674360" y="1286090"/>
                    <a:pt x="5664200" y="1263230"/>
                    <a:pt x="5664200" y="1263230"/>
                  </a:cubicBezTo>
                  <a:cubicBezTo>
                    <a:pt x="5664200" y="1263230"/>
                    <a:pt x="5664200" y="1263230"/>
                    <a:pt x="5664200" y="1261960"/>
                  </a:cubicBezTo>
                  <a:cubicBezTo>
                    <a:pt x="5664200" y="1261960"/>
                    <a:pt x="5671820" y="1214970"/>
                    <a:pt x="5675630" y="1194650"/>
                  </a:cubicBezTo>
                  <a:cubicBezTo>
                    <a:pt x="5678170" y="1179410"/>
                    <a:pt x="5685790" y="1166710"/>
                    <a:pt x="5683250" y="1154010"/>
                  </a:cubicBezTo>
                  <a:cubicBezTo>
                    <a:pt x="5679440" y="1138770"/>
                    <a:pt x="5652770" y="1113370"/>
                    <a:pt x="5652770" y="1113370"/>
                  </a:cubicBezTo>
                  <a:cubicBezTo>
                    <a:pt x="5652770" y="1112100"/>
                    <a:pt x="5634990" y="1070190"/>
                    <a:pt x="5626100" y="1048600"/>
                  </a:cubicBezTo>
                  <a:cubicBezTo>
                    <a:pt x="5617210" y="1027010"/>
                    <a:pt x="5599430" y="985100"/>
                    <a:pt x="5599430" y="983830"/>
                  </a:cubicBezTo>
                  <a:cubicBezTo>
                    <a:pt x="5599430" y="983830"/>
                    <a:pt x="5593080" y="938110"/>
                    <a:pt x="5589270" y="915250"/>
                  </a:cubicBezTo>
                  <a:cubicBezTo>
                    <a:pt x="5585460" y="892390"/>
                    <a:pt x="5579110" y="847940"/>
                    <a:pt x="5579110" y="846670"/>
                  </a:cubicBezTo>
                  <a:cubicBezTo>
                    <a:pt x="5579110" y="845400"/>
                    <a:pt x="5582920" y="799680"/>
                    <a:pt x="5585460" y="776820"/>
                  </a:cubicBezTo>
                  <a:cubicBezTo>
                    <a:pt x="5586730" y="753960"/>
                    <a:pt x="5591810" y="708240"/>
                    <a:pt x="5591810" y="708240"/>
                  </a:cubicBezTo>
                  <a:cubicBezTo>
                    <a:pt x="5591810" y="706970"/>
                    <a:pt x="5607050" y="663790"/>
                    <a:pt x="5614670" y="642200"/>
                  </a:cubicBezTo>
                  <a:cubicBezTo>
                    <a:pt x="5622290" y="619340"/>
                    <a:pt x="5636260" y="577430"/>
                    <a:pt x="5636260" y="576160"/>
                  </a:cubicBezTo>
                  <a:cubicBezTo>
                    <a:pt x="5637530" y="574890"/>
                    <a:pt x="5661660" y="536790"/>
                    <a:pt x="5674360" y="517740"/>
                  </a:cubicBezTo>
                  <a:cubicBezTo>
                    <a:pt x="5687060" y="497420"/>
                    <a:pt x="5712460" y="459320"/>
                    <a:pt x="5712460" y="459320"/>
                  </a:cubicBezTo>
                  <a:cubicBezTo>
                    <a:pt x="5713730" y="458050"/>
                    <a:pt x="5746750" y="427570"/>
                    <a:pt x="5763260" y="411060"/>
                  </a:cubicBezTo>
                  <a:cubicBezTo>
                    <a:pt x="5779770" y="395820"/>
                    <a:pt x="5812790" y="364070"/>
                    <a:pt x="5814060" y="364070"/>
                  </a:cubicBezTo>
                  <a:cubicBezTo>
                    <a:pt x="5815330" y="362800"/>
                    <a:pt x="5854700" y="341210"/>
                    <a:pt x="5875020" y="329780"/>
                  </a:cubicBezTo>
                  <a:cubicBezTo>
                    <a:pt x="5895340" y="318350"/>
                    <a:pt x="5934710" y="295490"/>
                    <a:pt x="5935980" y="295490"/>
                  </a:cubicBezTo>
                  <a:cubicBezTo>
                    <a:pt x="5935980" y="294220"/>
                    <a:pt x="5980430" y="282790"/>
                    <a:pt x="6002020" y="276440"/>
                  </a:cubicBezTo>
                  <a:cubicBezTo>
                    <a:pt x="6024880" y="270090"/>
                    <a:pt x="6069330" y="257390"/>
                    <a:pt x="6069330" y="257390"/>
                  </a:cubicBezTo>
                  <a:cubicBezTo>
                    <a:pt x="6070600" y="257390"/>
                    <a:pt x="6116320" y="256120"/>
                    <a:pt x="6139180" y="256120"/>
                  </a:cubicBezTo>
                  <a:cubicBezTo>
                    <a:pt x="6162040" y="254850"/>
                    <a:pt x="6207760" y="253580"/>
                    <a:pt x="6209030" y="253580"/>
                  </a:cubicBezTo>
                  <a:cubicBezTo>
                    <a:pt x="6210300" y="253580"/>
                    <a:pt x="6297930" y="262470"/>
                    <a:pt x="6372860" y="268820"/>
                  </a:cubicBezTo>
                  <a:cubicBezTo>
                    <a:pt x="6536690" y="285330"/>
                    <a:pt x="6949440" y="328510"/>
                    <a:pt x="7155180" y="350100"/>
                  </a:cubicBezTo>
                  <a:cubicBezTo>
                    <a:pt x="7289800" y="365340"/>
                    <a:pt x="7402830" y="389470"/>
                    <a:pt x="7490460" y="388200"/>
                  </a:cubicBezTo>
                  <a:cubicBezTo>
                    <a:pt x="7546340" y="386930"/>
                    <a:pt x="7627620" y="367880"/>
                    <a:pt x="7628890" y="367880"/>
                  </a:cubicBezTo>
                  <a:cubicBezTo>
                    <a:pt x="7628890" y="366610"/>
                    <a:pt x="7664450" y="341210"/>
                    <a:pt x="7683500" y="327240"/>
                  </a:cubicBezTo>
                  <a:cubicBezTo>
                    <a:pt x="7701280" y="313270"/>
                    <a:pt x="7736840" y="287870"/>
                    <a:pt x="7736840" y="286600"/>
                  </a:cubicBezTo>
                  <a:cubicBezTo>
                    <a:pt x="7738110" y="286600"/>
                    <a:pt x="7778750" y="268820"/>
                    <a:pt x="7799070" y="261200"/>
                  </a:cubicBezTo>
                  <a:cubicBezTo>
                    <a:pt x="7820660" y="252310"/>
                    <a:pt x="7861300" y="234530"/>
                    <a:pt x="7861300" y="234530"/>
                  </a:cubicBezTo>
                  <a:cubicBezTo>
                    <a:pt x="7862570" y="234530"/>
                    <a:pt x="7907020" y="228180"/>
                    <a:pt x="7928610" y="224370"/>
                  </a:cubicBezTo>
                  <a:cubicBezTo>
                    <a:pt x="7951470" y="220560"/>
                    <a:pt x="7994650" y="214210"/>
                    <a:pt x="7995920" y="214210"/>
                  </a:cubicBezTo>
                  <a:cubicBezTo>
                    <a:pt x="7995920" y="214210"/>
                    <a:pt x="8040370" y="218020"/>
                    <a:pt x="8063230" y="219290"/>
                  </a:cubicBezTo>
                  <a:cubicBezTo>
                    <a:pt x="8084820" y="221830"/>
                    <a:pt x="8129270" y="225640"/>
                    <a:pt x="8130540" y="225640"/>
                  </a:cubicBezTo>
                  <a:cubicBezTo>
                    <a:pt x="8130540" y="225640"/>
                    <a:pt x="8172450" y="239610"/>
                    <a:pt x="8194040" y="247230"/>
                  </a:cubicBezTo>
                  <a:cubicBezTo>
                    <a:pt x="8215630" y="254850"/>
                    <a:pt x="8257540" y="268820"/>
                    <a:pt x="8257540" y="268820"/>
                  </a:cubicBezTo>
                  <a:cubicBezTo>
                    <a:pt x="8258810" y="268820"/>
                    <a:pt x="8295640" y="292950"/>
                    <a:pt x="8314690" y="305650"/>
                  </a:cubicBezTo>
                  <a:cubicBezTo>
                    <a:pt x="8333740" y="317080"/>
                    <a:pt x="8371840" y="341210"/>
                    <a:pt x="8371840" y="342480"/>
                  </a:cubicBezTo>
                  <a:cubicBezTo>
                    <a:pt x="8373110" y="342480"/>
                    <a:pt x="8403590" y="374230"/>
                    <a:pt x="8418830" y="390740"/>
                  </a:cubicBezTo>
                  <a:cubicBezTo>
                    <a:pt x="8434070" y="407250"/>
                    <a:pt x="8464550" y="439000"/>
                    <a:pt x="8464550" y="440270"/>
                  </a:cubicBezTo>
                  <a:cubicBezTo>
                    <a:pt x="8465820" y="440270"/>
                    <a:pt x="8479790" y="479640"/>
                    <a:pt x="8491220" y="487260"/>
                  </a:cubicBezTo>
                  <a:cubicBezTo>
                    <a:pt x="8500110" y="492340"/>
                    <a:pt x="8510270" y="489800"/>
                    <a:pt x="8522970" y="488530"/>
                  </a:cubicBezTo>
                  <a:cubicBezTo>
                    <a:pt x="8548370" y="485990"/>
                    <a:pt x="8595360" y="465670"/>
                    <a:pt x="8625840" y="458050"/>
                  </a:cubicBezTo>
                  <a:cubicBezTo>
                    <a:pt x="8649970" y="452970"/>
                    <a:pt x="8667750" y="449160"/>
                    <a:pt x="8689340" y="445350"/>
                  </a:cubicBezTo>
                  <a:cubicBezTo>
                    <a:pt x="8709660" y="441540"/>
                    <a:pt x="8750300" y="432650"/>
                    <a:pt x="8751570" y="432650"/>
                  </a:cubicBezTo>
                  <a:cubicBezTo>
                    <a:pt x="8751570" y="432650"/>
                    <a:pt x="8793480" y="433920"/>
                    <a:pt x="8815070" y="433920"/>
                  </a:cubicBezTo>
                  <a:cubicBezTo>
                    <a:pt x="8836660" y="435190"/>
                    <a:pt x="8878570" y="436460"/>
                    <a:pt x="8878570" y="436460"/>
                  </a:cubicBezTo>
                  <a:cubicBezTo>
                    <a:pt x="8879840" y="436460"/>
                    <a:pt x="8920480" y="447890"/>
                    <a:pt x="8940800" y="454240"/>
                  </a:cubicBezTo>
                  <a:cubicBezTo>
                    <a:pt x="8961120" y="459320"/>
                    <a:pt x="9001760" y="470750"/>
                    <a:pt x="9001760" y="470750"/>
                  </a:cubicBezTo>
                  <a:cubicBezTo>
                    <a:pt x="9003030" y="472020"/>
                    <a:pt x="9039860" y="492340"/>
                    <a:pt x="9057640" y="502500"/>
                  </a:cubicBezTo>
                  <a:cubicBezTo>
                    <a:pt x="9074150" y="512660"/>
                    <a:pt x="9085580" y="524090"/>
                    <a:pt x="9105900" y="530440"/>
                  </a:cubicBezTo>
                  <a:cubicBezTo>
                    <a:pt x="9133840" y="539330"/>
                    <a:pt x="9160510" y="534250"/>
                    <a:pt x="9211310" y="538060"/>
                  </a:cubicBezTo>
                  <a:cubicBezTo>
                    <a:pt x="9343390" y="545680"/>
                    <a:pt x="9842500" y="579970"/>
                    <a:pt x="9928860" y="577430"/>
                  </a:cubicBezTo>
                  <a:cubicBezTo>
                    <a:pt x="9947910" y="576160"/>
                    <a:pt x="9950450" y="574890"/>
                    <a:pt x="9964420" y="573620"/>
                  </a:cubicBezTo>
                  <a:cubicBezTo>
                    <a:pt x="9982200" y="571080"/>
                    <a:pt x="10025380" y="566000"/>
                    <a:pt x="10026650" y="566000"/>
                  </a:cubicBezTo>
                  <a:cubicBezTo>
                    <a:pt x="10026650" y="566000"/>
                    <a:pt x="10050780" y="569810"/>
                    <a:pt x="10057130" y="566000"/>
                  </a:cubicBezTo>
                  <a:cubicBezTo>
                    <a:pt x="10063480" y="562190"/>
                    <a:pt x="10063480" y="553300"/>
                    <a:pt x="10067290" y="544410"/>
                  </a:cubicBezTo>
                  <a:cubicBezTo>
                    <a:pt x="10074910" y="529170"/>
                    <a:pt x="10096500" y="484720"/>
                    <a:pt x="10096500" y="484720"/>
                  </a:cubicBezTo>
                  <a:cubicBezTo>
                    <a:pt x="10097770" y="483450"/>
                    <a:pt x="10125710" y="450430"/>
                    <a:pt x="10139680" y="433920"/>
                  </a:cubicBezTo>
                  <a:cubicBezTo>
                    <a:pt x="10153650" y="416140"/>
                    <a:pt x="10181590" y="383120"/>
                    <a:pt x="10182860" y="381850"/>
                  </a:cubicBezTo>
                  <a:cubicBezTo>
                    <a:pt x="10182860" y="381850"/>
                    <a:pt x="10218420" y="356450"/>
                    <a:pt x="10236200" y="342480"/>
                  </a:cubicBezTo>
                  <a:cubicBezTo>
                    <a:pt x="10253980" y="329780"/>
                    <a:pt x="10289540" y="304380"/>
                    <a:pt x="10289540" y="303110"/>
                  </a:cubicBezTo>
                  <a:cubicBezTo>
                    <a:pt x="10290810" y="303110"/>
                    <a:pt x="10331450" y="286600"/>
                    <a:pt x="10351770" y="278980"/>
                  </a:cubicBezTo>
                  <a:cubicBezTo>
                    <a:pt x="10372090" y="270090"/>
                    <a:pt x="10412730" y="253580"/>
                    <a:pt x="10414000" y="253580"/>
                  </a:cubicBezTo>
                  <a:cubicBezTo>
                    <a:pt x="10414000" y="252310"/>
                    <a:pt x="10457180" y="245960"/>
                    <a:pt x="10478770" y="243420"/>
                  </a:cubicBezTo>
                  <a:cubicBezTo>
                    <a:pt x="10501630" y="239610"/>
                    <a:pt x="10544810" y="233260"/>
                    <a:pt x="10544810" y="233260"/>
                  </a:cubicBezTo>
                  <a:cubicBezTo>
                    <a:pt x="10546080" y="233260"/>
                    <a:pt x="10589260" y="237070"/>
                    <a:pt x="10612120" y="239610"/>
                  </a:cubicBezTo>
                  <a:cubicBezTo>
                    <a:pt x="10633710" y="242150"/>
                    <a:pt x="10676890" y="245960"/>
                    <a:pt x="10678160" y="245960"/>
                  </a:cubicBezTo>
                  <a:cubicBezTo>
                    <a:pt x="10684510" y="245960"/>
                    <a:pt x="11424920" y="242150"/>
                    <a:pt x="11788140" y="253580"/>
                  </a:cubicBezTo>
                  <a:cubicBezTo>
                    <a:pt x="12136120" y="265010"/>
                    <a:pt x="12479020" y="296760"/>
                    <a:pt x="12814300" y="312000"/>
                  </a:cubicBezTo>
                  <a:cubicBezTo>
                    <a:pt x="13133070" y="327240"/>
                    <a:pt x="13605511" y="346290"/>
                    <a:pt x="13751561" y="348830"/>
                  </a:cubicBezTo>
                  <a:cubicBezTo>
                    <a:pt x="13797280" y="350100"/>
                    <a:pt x="13820139" y="355180"/>
                    <a:pt x="13840461" y="348830"/>
                  </a:cubicBezTo>
                  <a:cubicBezTo>
                    <a:pt x="13853161" y="346290"/>
                    <a:pt x="13867130" y="334860"/>
                    <a:pt x="13867130" y="334860"/>
                  </a:cubicBezTo>
                  <a:cubicBezTo>
                    <a:pt x="13868400" y="334860"/>
                    <a:pt x="13912850" y="322160"/>
                    <a:pt x="13935711" y="315810"/>
                  </a:cubicBezTo>
                  <a:cubicBezTo>
                    <a:pt x="13958570" y="309460"/>
                    <a:pt x="14003020" y="298030"/>
                    <a:pt x="14004289" y="298030"/>
                  </a:cubicBezTo>
                  <a:cubicBezTo>
                    <a:pt x="14005561" y="298030"/>
                    <a:pt x="14302739" y="257390"/>
                    <a:pt x="14480539" y="234530"/>
                  </a:cubicBezTo>
                  <a:cubicBezTo>
                    <a:pt x="14704061" y="206590"/>
                    <a:pt x="14993620" y="165950"/>
                    <a:pt x="15237461" y="144360"/>
                  </a:cubicBezTo>
                  <a:cubicBezTo>
                    <a:pt x="15462250" y="122770"/>
                    <a:pt x="15888970" y="103720"/>
                    <a:pt x="15890239" y="103720"/>
                  </a:cubicBezTo>
                  <a:cubicBezTo>
                    <a:pt x="15891511" y="103720"/>
                    <a:pt x="15937230" y="97370"/>
                    <a:pt x="15961361" y="94830"/>
                  </a:cubicBezTo>
                  <a:cubicBezTo>
                    <a:pt x="15984220" y="91020"/>
                    <a:pt x="16029939" y="84670"/>
                    <a:pt x="16031211" y="84670"/>
                  </a:cubicBezTo>
                  <a:cubicBezTo>
                    <a:pt x="16032480" y="84670"/>
                    <a:pt x="16078200" y="89750"/>
                    <a:pt x="16101061" y="92290"/>
                  </a:cubicBezTo>
                  <a:cubicBezTo>
                    <a:pt x="16125189" y="94830"/>
                    <a:pt x="16170911" y="99910"/>
                    <a:pt x="16172180" y="99910"/>
                  </a:cubicBezTo>
                  <a:cubicBezTo>
                    <a:pt x="16172180" y="101180"/>
                    <a:pt x="16216630" y="116420"/>
                    <a:pt x="16238220" y="125310"/>
                  </a:cubicBezTo>
                  <a:cubicBezTo>
                    <a:pt x="16259811" y="132930"/>
                    <a:pt x="16304261" y="148170"/>
                    <a:pt x="16304261" y="149440"/>
                  </a:cubicBezTo>
                  <a:cubicBezTo>
                    <a:pt x="16305530" y="149440"/>
                    <a:pt x="16343630" y="174840"/>
                    <a:pt x="16362680" y="188810"/>
                  </a:cubicBezTo>
                  <a:cubicBezTo>
                    <a:pt x="16383000" y="201510"/>
                    <a:pt x="16421100" y="226910"/>
                    <a:pt x="16422370" y="228180"/>
                  </a:cubicBezTo>
                  <a:cubicBezTo>
                    <a:pt x="16422370" y="228180"/>
                    <a:pt x="16454120" y="263740"/>
                    <a:pt x="16469361" y="280250"/>
                  </a:cubicBezTo>
                  <a:cubicBezTo>
                    <a:pt x="16483330" y="295490"/>
                    <a:pt x="16483330" y="312000"/>
                    <a:pt x="16508730" y="323430"/>
                  </a:cubicBezTo>
                  <a:cubicBezTo>
                    <a:pt x="16593820" y="361530"/>
                    <a:pt x="17039589" y="328510"/>
                    <a:pt x="17174211" y="324700"/>
                  </a:cubicBezTo>
                  <a:cubicBezTo>
                    <a:pt x="17232630" y="322160"/>
                    <a:pt x="17258030" y="336130"/>
                    <a:pt x="17299939" y="317080"/>
                  </a:cubicBezTo>
                  <a:cubicBezTo>
                    <a:pt x="17364711" y="286600"/>
                    <a:pt x="17400270" y="154520"/>
                    <a:pt x="17496789" y="104990"/>
                  </a:cubicBezTo>
                  <a:cubicBezTo>
                    <a:pt x="17642839" y="31330"/>
                    <a:pt x="17962880" y="-41060"/>
                    <a:pt x="18144489" y="27520"/>
                  </a:cubicBezTo>
                  <a:cubicBezTo>
                    <a:pt x="18328639" y="97370"/>
                    <a:pt x="18550889" y="355180"/>
                    <a:pt x="18592800" y="531710"/>
                  </a:cubicBezTo>
                  <a:cubicBezTo>
                    <a:pt x="18629630" y="680300"/>
                    <a:pt x="18453100" y="934300"/>
                    <a:pt x="18473420" y="997800"/>
                  </a:cubicBezTo>
                  <a:cubicBezTo>
                    <a:pt x="18478500" y="1018120"/>
                    <a:pt x="18496280" y="1018120"/>
                    <a:pt x="18510250" y="1030820"/>
                  </a:cubicBezTo>
                  <a:cubicBezTo>
                    <a:pt x="18525489" y="1044790"/>
                    <a:pt x="18563589" y="1077810"/>
                    <a:pt x="18563589" y="1079080"/>
                  </a:cubicBezTo>
                  <a:cubicBezTo>
                    <a:pt x="18564861" y="1079080"/>
                    <a:pt x="18591530" y="1118450"/>
                    <a:pt x="18605500" y="1138770"/>
                  </a:cubicBezTo>
                  <a:cubicBezTo>
                    <a:pt x="18618200" y="1157820"/>
                    <a:pt x="18646139" y="1197190"/>
                    <a:pt x="18646139" y="1198460"/>
                  </a:cubicBezTo>
                  <a:cubicBezTo>
                    <a:pt x="18646139" y="1198460"/>
                    <a:pt x="18663920" y="1242910"/>
                    <a:pt x="18671539" y="1265770"/>
                  </a:cubicBezTo>
                  <a:cubicBezTo>
                    <a:pt x="18680430" y="1288630"/>
                    <a:pt x="18696939" y="1333080"/>
                    <a:pt x="18696939" y="1333080"/>
                  </a:cubicBezTo>
                  <a:cubicBezTo>
                    <a:pt x="18698211" y="1334350"/>
                    <a:pt x="18703289" y="1381340"/>
                    <a:pt x="18705830" y="1405470"/>
                  </a:cubicBezTo>
                  <a:cubicBezTo>
                    <a:pt x="18709639" y="1429600"/>
                    <a:pt x="18714720" y="1476590"/>
                    <a:pt x="18714720" y="1477860"/>
                  </a:cubicBezTo>
                  <a:cubicBezTo>
                    <a:pt x="18714720" y="1477860"/>
                    <a:pt x="18671539" y="1783930"/>
                    <a:pt x="18712180" y="1876640"/>
                  </a:cubicBezTo>
                  <a:cubicBezTo>
                    <a:pt x="18741389" y="1943950"/>
                    <a:pt x="18821400" y="1943950"/>
                    <a:pt x="18864580" y="2015070"/>
                  </a:cubicBezTo>
                  <a:cubicBezTo>
                    <a:pt x="18935700" y="2135720"/>
                    <a:pt x="18969989" y="2374480"/>
                    <a:pt x="19008089" y="2591650"/>
                  </a:cubicBezTo>
                  <a:cubicBezTo>
                    <a:pt x="19057620" y="2862160"/>
                    <a:pt x="19150330" y="3243160"/>
                    <a:pt x="19110961" y="3518750"/>
                  </a:cubicBezTo>
                  <a:cubicBezTo>
                    <a:pt x="19077939" y="3754970"/>
                    <a:pt x="18987770" y="4069930"/>
                    <a:pt x="18851880" y="4155020"/>
                  </a:cubicBezTo>
                  <a:cubicBezTo>
                    <a:pt x="18747739" y="4219790"/>
                    <a:pt x="18495011" y="4111840"/>
                    <a:pt x="18454370" y="4128350"/>
                  </a:cubicBezTo>
                  <a:cubicBezTo>
                    <a:pt x="18444211" y="4132160"/>
                    <a:pt x="18440400" y="4142320"/>
                    <a:pt x="18440400" y="4143590"/>
                  </a:cubicBezTo>
                  <a:cubicBezTo>
                    <a:pt x="18439130" y="4143590"/>
                    <a:pt x="18398489" y="4168990"/>
                    <a:pt x="18378170" y="4181690"/>
                  </a:cubicBezTo>
                  <a:cubicBezTo>
                    <a:pt x="18357850" y="4195660"/>
                    <a:pt x="18318480" y="4221060"/>
                    <a:pt x="18317211" y="4221060"/>
                  </a:cubicBezTo>
                  <a:cubicBezTo>
                    <a:pt x="18315939" y="4222330"/>
                    <a:pt x="18271489" y="4236300"/>
                    <a:pt x="18248630" y="4245190"/>
                  </a:cubicBezTo>
                  <a:cubicBezTo>
                    <a:pt x="18225770" y="4252810"/>
                    <a:pt x="18180050" y="4268050"/>
                    <a:pt x="18180050" y="4268050"/>
                  </a:cubicBezTo>
                  <a:cubicBezTo>
                    <a:pt x="18178780" y="4268050"/>
                    <a:pt x="18131789" y="4271860"/>
                    <a:pt x="18107661" y="4274400"/>
                  </a:cubicBezTo>
                  <a:cubicBezTo>
                    <a:pt x="18083530" y="4275670"/>
                    <a:pt x="18035270" y="4280750"/>
                    <a:pt x="18035270" y="4279480"/>
                  </a:cubicBezTo>
                  <a:cubicBezTo>
                    <a:pt x="18034000" y="4279480"/>
                    <a:pt x="17987011" y="4271860"/>
                    <a:pt x="17962880" y="4269320"/>
                  </a:cubicBezTo>
                  <a:cubicBezTo>
                    <a:pt x="17938750" y="4265510"/>
                    <a:pt x="17891761" y="4257890"/>
                    <a:pt x="17891761" y="4257890"/>
                  </a:cubicBezTo>
                  <a:cubicBezTo>
                    <a:pt x="17890489" y="4256620"/>
                    <a:pt x="17846039" y="4238840"/>
                    <a:pt x="17824450" y="4228680"/>
                  </a:cubicBezTo>
                  <a:cubicBezTo>
                    <a:pt x="17801589" y="4219790"/>
                    <a:pt x="17758411" y="4200740"/>
                    <a:pt x="17757139" y="4200740"/>
                  </a:cubicBezTo>
                  <a:cubicBezTo>
                    <a:pt x="17755870" y="4200740"/>
                    <a:pt x="17717770" y="4171530"/>
                    <a:pt x="17698720" y="4157560"/>
                  </a:cubicBezTo>
                  <a:cubicBezTo>
                    <a:pt x="17679670" y="4142320"/>
                    <a:pt x="17641570" y="4114380"/>
                    <a:pt x="17640300" y="4114380"/>
                  </a:cubicBezTo>
                  <a:cubicBezTo>
                    <a:pt x="17640300" y="4113110"/>
                    <a:pt x="17609820" y="4076280"/>
                    <a:pt x="17594580" y="4057230"/>
                  </a:cubicBezTo>
                  <a:cubicBezTo>
                    <a:pt x="17579339" y="4039450"/>
                    <a:pt x="17548861" y="4002620"/>
                    <a:pt x="17548861" y="4001350"/>
                  </a:cubicBezTo>
                  <a:cubicBezTo>
                    <a:pt x="17547589" y="4001350"/>
                    <a:pt x="17527270" y="3958170"/>
                    <a:pt x="17517111" y="3936580"/>
                  </a:cubicBezTo>
                  <a:cubicBezTo>
                    <a:pt x="17506950" y="3913720"/>
                    <a:pt x="17485361" y="3871810"/>
                    <a:pt x="17485361" y="3870540"/>
                  </a:cubicBezTo>
                  <a:cubicBezTo>
                    <a:pt x="17485361" y="3869270"/>
                    <a:pt x="17475200" y="3823550"/>
                    <a:pt x="17471389" y="3799420"/>
                  </a:cubicBezTo>
                  <a:cubicBezTo>
                    <a:pt x="17466311" y="3775290"/>
                    <a:pt x="17456150" y="3729570"/>
                    <a:pt x="17456150" y="3728300"/>
                  </a:cubicBezTo>
                  <a:cubicBezTo>
                    <a:pt x="17456150" y="3727030"/>
                    <a:pt x="17463770" y="3481920"/>
                    <a:pt x="17432020" y="3357460"/>
                  </a:cubicBezTo>
                  <a:cubicBezTo>
                    <a:pt x="17396461" y="3220300"/>
                    <a:pt x="17269461" y="3018370"/>
                    <a:pt x="17237711" y="2942170"/>
                  </a:cubicBezTo>
                  <a:cubicBezTo>
                    <a:pt x="17226280" y="2912960"/>
                    <a:pt x="17235170" y="2890100"/>
                    <a:pt x="17216120" y="2882480"/>
                  </a:cubicBezTo>
                  <a:cubicBezTo>
                    <a:pt x="17171670" y="2863430"/>
                    <a:pt x="17028161" y="2990430"/>
                    <a:pt x="16893539" y="3031070"/>
                  </a:cubicBezTo>
                  <a:cubicBezTo>
                    <a:pt x="16689070" y="3093300"/>
                    <a:pt x="16367761" y="3130130"/>
                    <a:pt x="16095980" y="3156800"/>
                  </a:cubicBezTo>
                  <a:cubicBezTo>
                    <a:pt x="15814039" y="3186010"/>
                    <a:pt x="15532100" y="3192360"/>
                    <a:pt x="15228570" y="3193630"/>
                  </a:cubicBezTo>
                  <a:cubicBezTo>
                    <a:pt x="14892020" y="3194900"/>
                    <a:pt x="14500861" y="3179660"/>
                    <a:pt x="14165580" y="3159340"/>
                  </a:cubicBezTo>
                  <a:cubicBezTo>
                    <a:pt x="13863320" y="3141560"/>
                    <a:pt x="13322300" y="3053930"/>
                    <a:pt x="13301980" y="3084410"/>
                  </a:cubicBezTo>
                  <a:cubicBezTo>
                    <a:pt x="13298170" y="3089490"/>
                    <a:pt x="13308330" y="3097110"/>
                    <a:pt x="13313411" y="3104730"/>
                  </a:cubicBezTo>
                  <a:cubicBezTo>
                    <a:pt x="13319761" y="3117430"/>
                    <a:pt x="13340080" y="3150450"/>
                    <a:pt x="13340080" y="3151720"/>
                  </a:cubicBezTo>
                  <a:cubicBezTo>
                    <a:pt x="13340080" y="3151720"/>
                    <a:pt x="13350239" y="3186010"/>
                    <a:pt x="13355320" y="3203790"/>
                  </a:cubicBezTo>
                  <a:cubicBezTo>
                    <a:pt x="13360400" y="3220300"/>
                    <a:pt x="13369289" y="3254590"/>
                    <a:pt x="13369289" y="3255860"/>
                  </a:cubicBezTo>
                  <a:cubicBezTo>
                    <a:pt x="13369289" y="3255860"/>
                    <a:pt x="13370561" y="3291420"/>
                    <a:pt x="13371830" y="3309200"/>
                  </a:cubicBezTo>
                  <a:cubicBezTo>
                    <a:pt x="13371830" y="3326980"/>
                    <a:pt x="13373100" y="3362540"/>
                    <a:pt x="13373100" y="3363810"/>
                  </a:cubicBezTo>
                  <a:cubicBezTo>
                    <a:pt x="13373100" y="3363810"/>
                    <a:pt x="13366750" y="3398100"/>
                    <a:pt x="13362939" y="3415880"/>
                  </a:cubicBezTo>
                  <a:cubicBezTo>
                    <a:pt x="13359130" y="3433660"/>
                    <a:pt x="13351511" y="3467950"/>
                    <a:pt x="13351511" y="3469220"/>
                  </a:cubicBezTo>
                  <a:cubicBezTo>
                    <a:pt x="13351511" y="3469220"/>
                    <a:pt x="13336270" y="3500970"/>
                    <a:pt x="13328650" y="3517480"/>
                  </a:cubicBezTo>
                  <a:cubicBezTo>
                    <a:pt x="13321030" y="3533990"/>
                    <a:pt x="13305789" y="3565740"/>
                    <a:pt x="13304520" y="3565740"/>
                  </a:cubicBezTo>
                  <a:cubicBezTo>
                    <a:pt x="13304520" y="3567010"/>
                    <a:pt x="13281661" y="3593680"/>
                    <a:pt x="13270230" y="3607650"/>
                  </a:cubicBezTo>
                  <a:cubicBezTo>
                    <a:pt x="13258800" y="3621620"/>
                    <a:pt x="13237211" y="3649560"/>
                    <a:pt x="13235939" y="3649560"/>
                  </a:cubicBezTo>
                  <a:cubicBezTo>
                    <a:pt x="13235939" y="3649560"/>
                    <a:pt x="13208000" y="3671150"/>
                    <a:pt x="13192761" y="3681310"/>
                  </a:cubicBezTo>
                  <a:cubicBezTo>
                    <a:pt x="13178789" y="3692740"/>
                    <a:pt x="13150850" y="3714330"/>
                    <a:pt x="13149580" y="3714330"/>
                  </a:cubicBezTo>
                  <a:cubicBezTo>
                    <a:pt x="13149580" y="3714330"/>
                    <a:pt x="13116561" y="3728300"/>
                    <a:pt x="13100050" y="3734650"/>
                  </a:cubicBezTo>
                  <a:cubicBezTo>
                    <a:pt x="13083539" y="3742270"/>
                    <a:pt x="13051789" y="3756240"/>
                    <a:pt x="13050520" y="3756240"/>
                  </a:cubicBezTo>
                  <a:cubicBezTo>
                    <a:pt x="13047980" y="3756240"/>
                    <a:pt x="11959590" y="4014050"/>
                    <a:pt x="11864340" y="4081360"/>
                  </a:cubicBezTo>
                  <a:cubicBezTo>
                    <a:pt x="11847830" y="4094060"/>
                    <a:pt x="11842750" y="4113110"/>
                    <a:pt x="11842750" y="4113110"/>
                  </a:cubicBezTo>
                  <a:cubicBezTo>
                    <a:pt x="11842750" y="4114380"/>
                    <a:pt x="11816080" y="4137240"/>
                    <a:pt x="11802110" y="4148670"/>
                  </a:cubicBezTo>
                  <a:cubicBezTo>
                    <a:pt x="11789410" y="4161370"/>
                    <a:pt x="11762740" y="4184230"/>
                    <a:pt x="11762740" y="4184230"/>
                  </a:cubicBezTo>
                  <a:cubicBezTo>
                    <a:pt x="11761470" y="4184230"/>
                    <a:pt x="11730990" y="4200740"/>
                    <a:pt x="11715750" y="4209630"/>
                  </a:cubicBezTo>
                  <a:cubicBezTo>
                    <a:pt x="11699240" y="4217250"/>
                    <a:pt x="11668760" y="4233760"/>
                    <a:pt x="11667490" y="4233760"/>
                  </a:cubicBezTo>
                  <a:cubicBezTo>
                    <a:pt x="11666220" y="4235030"/>
                    <a:pt x="11256010" y="4477600"/>
                    <a:pt x="11231880" y="4530940"/>
                  </a:cubicBezTo>
                  <a:cubicBezTo>
                    <a:pt x="11225530" y="4543640"/>
                    <a:pt x="11234420" y="4561420"/>
                    <a:pt x="11234420" y="4561420"/>
                  </a:cubicBezTo>
                  <a:cubicBezTo>
                    <a:pt x="11234420" y="4562690"/>
                    <a:pt x="11230610" y="4598250"/>
                    <a:pt x="11228070" y="4616030"/>
                  </a:cubicBezTo>
                  <a:cubicBezTo>
                    <a:pt x="11225530" y="4633810"/>
                    <a:pt x="11220450" y="4669370"/>
                    <a:pt x="11220450" y="4669370"/>
                  </a:cubicBezTo>
                  <a:cubicBezTo>
                    <a:pt x="11220450" y="4670640"/>
                    <a:pt x="11206480" y="4703660"/>
                    <a:pt x="11200130" y="4720170"/>
                  </a:cubicBezTo>
                  <a:cubicBezTo>
                    <a:pt x="11193780" y="4736680"/>
                    <a:pt x="11181080" y="4769700"/>
                    <a:pt x="11179810" y="4770970"/>
                  </a:cubicBezTo>
                  <a:cubicBezTo>
                    <a:pt x="11179810" y="4770970"/>
                    <a:pt x="11159490" y="4800180"/>
                    <a:pt x="11149330" y="4815420"/>
                  </a:cubicBezTo>
                  <a:cubicBezTo>
                    <a:pt x="11137900" y="4829390"/>
                    <a:pt x="11117580" y="4858600"/>
                    <a:pt x="11117580" y="4859870"/>
                  </a:cubicBezTo>
                  <a:cubicBezTo>
                    <a:pt x="11116310" y="4859870"/>
                    <a:pt x="11089640" y="4882730"/>
                    <a:pt x="11075670" y="4895430"/>
                  </a:cubicBezTo>
                  <a:cubicBezTo>
                    <a:pt x="11062970" y="4906860"/>
                    <a:pt x="11035030" y="4929720"/>
                    <a:pt x="11035030" y="4930990"/>
                  </a:cubicBezTo>
                  <a:cubicBezTo>
                    <a:pt x="11033760" y="4930990"/>
                    <a:pt x="11002010" y="4946230"/>
                    <a:pt x="10986770" y="4955120"/>
                  </a:cubicBezTo>
                  <a:cubicBezTo>
                    <a:pt x="10970260" y="4962740"/>
                    <a:pt x="10938510" y="4979250"/>
                    <a:pt x="10938510" y="4979250"/>
                  </a:cubicBezTo>
                  <a:cubicBezTo>
                    <a:pt x="10935970" y="4980520"/>
                    <a:pt x="10436860" y="5371680"/>
                    <a:pt x="10152380" y="5545670"/>
                  </a:cubicBezTo>
                  <a:cubicBezTo>
                    <a:pt x="9848850" y="5731090"/>
                    <a:pt x="9497060" y="5880950"/>
                    <a:pt x="9166860" y="6053670"/>
                  </a:cubicBezTo>
                  <a:cubicBezTo>
                    <a:pt x="8831580" y="6227660"/>
                    <a:pt x="8469630" y="6414350"/>
                    <a:pt x="8158480" y="6585800"/>
                  </a:cubicBezTo>
                  <a:cubicBezTo>
                    <a:pt x="7884160" y="6736930"/>
                    <a:pt x="7621270" y="6888060"/>
                    <a:pt x="7391400" y="7023950"/>
                  </a:cubicBezTo>
                  <a:cubicBezTo>
                    <a:pt x="7202170" y="7136980"/>
                    <a:pt x="6878320" y="7340180"/>
                    <a:pt x="6878320" y="7340180"/>
                  </a:cubicBezTo>
                  <a:cubicBezTo>
                    <a:pt x="6877050" y="7341450"/>
                    <a:pt x="6844030" y="7355420"/>
                    <a:pt x="6826250" y="7363040"/>
                  </a:cubicBezTo>
                  <a:cubicBezTo>
                    <a:pt x="6809740" y="7370660"/>
                    <a:pt x="6775450" y="7384630"/>
                    <a:pt x="6775450" y="7384630"/>
                  </a:cubicBezTo>
                  <a:cubicBezTo>
                    <a:pt x="6774180" y="7384630"/>
                    <a:pt x="6738620" y="7390980"/>
                    <a:pt x="6719570" y="7394790"/>
                  </a:cubicBezTo>
                  <a:cubicBezTo>
                    <a:pt x="6701790" y="7397330"/>
                    <a:pt x="6666230" y="7403680"/>
                    <a:pt x="6664960" y="7403680"/>
                  </a:cubicBezTo>
                  <a:cubicBezTo>
                    <a:pt x="6663690" y="7403680"/>
                    <a:pt x="6628130" y="7401140"/>
                    <a:pt x="6609080" y="7399870"/>
                  </a:cubicBezTo>
                  <a:cubicBezTo>
                    <a:pt x="6590030" y="7398600"/>
                    <a:pt x="6554470" y="7394790"/>
                    <a:pt x="6553200" y="7394790"/>
                  </a:cubicBezTo>
                  <a:cubicBezTo>
                    <a:pt x="6553200" y="7394790"/>
                    <a:pt x="6517640" y="7383360"/>
                    <a:pt x="6499860" y="7378280"/>
                  </a:cubicBezTo>
                  <a:cubicBezTo>
                    <a:pt x="6482080" y="7371930"/>
                    <a:pt x="6447790" y="7360500"/>
                    <a:pt x="6447790" y="7360500"/>
                  </a:cubicBezTo>
                  <a:cubicBezTo>
                    <a:pt x="6446520" y="7360500"/>
                    <a:pt x="6446520" y="7360500"/>
                    <a:pt x="6446520" y="7360500"/>
                  </a:cubicBezTo>
                  <a:cubicBezTo>
                    <a:pt x="6446520" y="7360500"/>
                    <a:pt x="6416040" y="7340180"/>
                    <a:pt x="6399530" y="7331290"/>
                  </a:cubicBezTo>
                  <a:cubicBezTo>
                    <a:pt x="6384290" y="7321130"/>
                    <a:pt x="6352540" y="7302080"/>
                    <a:pt x="6352540" y="7300810"/>
                  </a:cubicBezTo>
                  <a:cubicBezTo>
                    <a:pt x="6351270" y="7300810"/>
                    <a:pt x="6325870" y="7274140"/>
                    <a:pt x="6313170" y="7261440"/>
                  </a:cubicBezTo>
                  <a:cubicBezTo>
                    <a:pt x="6300470" y="7247470"/>
                    <a:pt x="6275070" y="7222070"/>
                    <a:pt x="6273800" y="7220800"/>
                  </a:cubicBezTo>
                  <a:cubicBezTo>
                    <a:pt x="6273800" y="7220800"/>
                    <a:pt x="6256020" y="7189050"/>
                    <a:pt x="6245860" y="7172540"/>
                  </a:cubicBezTo>
                  <a:cubicBezTo>
                    <a:pt x="6236970" y="7157300"/>
                    <a:pt x="6217920" y="7125550"/>
                    <a:pt x="6217920" y="7124280"/>
                  </a:cubicBezTo>
                  <a:cubicBezTo>
                    <a:pt x="6217920" y="7124280"/>
                    <a:pt x="6207760" y="7088720"/>
                    <a:pt x="6201410" y="7070940"/>
                  </a:cubicBezTo>
                  <a:cubicBezTo>
                    <a:pt x="6196330" y="7053160"/>
                    <a:pt x="6186170" y="7017600"/>
                    <a:pt x="6186170" y="7017600"/>
                  </a:cubicBezTo>
                  <a:cubicBezTo>
                    <a:pt x="6186170" y="7016330"/>
                    <a:pt x="6189980" y="7002360"/>
                    <a:pt x="6184900" y="6999820"/>
                  </a:cubicBezTo>
                  <a:cubicBezTo>
                    <a:pt x="6159500" y="6985850"/>
                    <a:pt x="5845810" y="7190320"/>
                    <a:pt x="5712460" y="7265250"/>
                  </a:cubicBezTo>
                  <a:cubicBezTo>
                    <a:pt x="5614670" y="7321130"/>
                    <a:pt x="5459730" y="7408760"/>
                    <a:pt x="5458460" y="7410030"/>
                  </a:cubicBezTo>
                  <a:cubicBezTo>
                    <a:pt x="5457190" y="7410030"/>
                    <a:pt x="5424170" y="7422730"/>
                    <a:pt x="5407660" y="7429080"/>
                  </a:cubicBezTo>
                  <a:cubicBezTo>
                    <a:pt x="5391150" y="7435430"/>
                    <a:pt x="5358130" y="7449400"/>
                    <a:pt x="5358130" y="7449400"/>
                  </a:cubicBezTo>
                  <a:cubicBezTo>
                    <a:pt x="5356860" y="7449400"/>
                    <a:pt x="5322570" y="7454480"/>
                    <a:pt x="5304790" y="7457020"/>
                  </a:cubicBezTo>
                  <a:cubicBezTo>
                    <a:pt x="5287010" y="7459560"/>
                    <a:pt x="5251450" y="7463370"/>
                    <a:pt x="5251450" y="7463370"/>
                  </a:cubicBezTo>
                  <a:cubicBezTo>
                    <a:pt x="5250180" y="7463370"/>
                    <a:pt x="5214620" y="7459560"/>
                    <a:pt x="5196840" y="7458290"/>
                  </a:cubicBezTo>
                  <a:cubicBezTo>
                    <a:pt x="5179060" y="7455750"/>
                    <a:pt x="5144770" y="7451940"/>
                    <a:pt x="5143500" y="7451940"/>
                  </a:cubicBezTo>
                  <a:cubicBezTo>
                    <a:pt x="5142230" y="7451940"/>
                    <a:pt x="5109210" y="7440510"/>
                    <a:pt x="5092700" y="7434160"/>
                  </a:cubicBezTo>
                  <a:cubicBezTo>
                    <a:pt x="5076190" y="7427810"/>
                    <a:pt x="5043170" y="7416380"/>
                    <a:pt x="5041900" y="7415110"/>
                  </a:cubicBezTo>
                  <a:cubicBezTo>
                    <a:pt x="5041900" y="7415110"/>
                    <a:pt x="5012690" y="7396060"/>
                    <a:pt x="4997450" y="7385900"/>
                  </a:cubicBezTo>
                  <a:cubicBezTo>
                    <a:pt x="4982210" y="7375740"/>
                    <a:pt x="4953000" y="7355420"/>
                    <a:pt x="4953000" y="7355420"/>
                  </a:cubicBezTo>
                  <a:cubicBezTo>
                    <a:pt x="4951730" y="7355420"/>
                    <a:pt x="4927600" y="7328750"/>
                    <a:pt x="4916170" y="7316050"/>
                  </a:cubicBezTo>
                  <a:cubicBezTo>
                    <a:pt x="4903470" y="7302080"/>
                    <a:pt x="4880610" y="7276680"/>
                    <a:pt x="4879340" y="7275410"/>
                  </a:cubicBezTo>
                  <a:cubicBezTo>
                    <a:pt x="4879340" y="7275410"/>
                    <a:pt x="4862830" y="7243660"/>
                    <a:pt x="4853940" y="7228420"/>
                  </a:cubicBezTo>
                  <a:cubicBezTo>
                    <a:pt x="4845050" y="7211910"/>
                    <a:pt x="4828540" y="7181430"/>
                    <a:pt x="4828540" y="7181430"/>
                  </a:cubicBezTo>
                  <a:cubicBezTo>
                    <a:pt x="4828540" y="7180160"/>
                    <a:pt x="4819650" y="7145870"/>
                    <a:pt x="4814570" y="7128090"/>
                  </a:cubicBezTo>
                  <a:cubicBezTo>
                    <a:pt x="4809490" y="7111580"/>
                    <a:pt x="4800600" y="7077290"/>
                    <a:pt x="4800600" y="7076020"/>
                  </a:cubicBezTo>
                  <a:cubicBezTo>
                    <a:pt x="4800600" y="7076020"/>
                    <a:pt x="4800600" y="7040460"/>
                    <a:pt x="4800600" y="7022680"/>
                  </a:cubicBezTo>
                  <a:cubicBezTo>
                    <a:pt x="4799330" y="7004900"/>
                    <a:pt x="4799330" y="6969340"/>
                    <a:pt x="4799330" y="6968070"/>
                  </a:cubicBezTo>
                  <a:cubicBezTo>
                    <a:pt x="4799330" y="6968070"/>
                    <a:pt x="4806950" y="6933780"/>
                    <a:pt x="4812030" y="6916000"/>
                  </a:cubicBezTo>
                  <a:cubicBezTo>
                    <a:pt x="4815840" y="6898220"/>
                    <a:pt x="4823460" y="6863930"/>
                    <a:pt x="4823460" y="6863930"/>
                  </a:cubicBezTo>
                  <a:cubicBezTo>
                    <a:pt x="4823460" y="6862660"/>
                    <a:pt x="4834890" y="6848690"/>
                    <a:pt x="4833620" y="6843610"/>
                  </a:cubicBezTo>
                  <a:cubicBezTo>
                    <a:pt x="4832350" y="6839800"/>
                    <a:pt x="4813300" y="6834720"/>
                    <a:pt x="4813300" y="6834720"/>
                  </a:cubicBezTo>
                  <a:cubicBezTo>
                    <a:pt x="4813300" y="6834720"/>
                    <a:pt x="4785360" y="6813130"/>
                    <a:pt x="4772660" y="6802970"/>
                  </a:cubicBezTo>
                  <a:cubicBezTo>
                    <a:pt x="4758690" y="6791540"/>
                    <a:pt x="4732020" y="6771220"/>
                    <a:pt x="4730750" y="6769950"/>
                  </a:cubicBezTo>
                  <a:cubicBezTo>
                    <a:pt x="4730750" y="6769950"/>
                    <a:pt x="4709160" y="6743280"/>
                    <a:pt x="4699000" y="6729310"/>
                  </a:cubicBezTo>
                  <a:cubicBezTo>
                    <a:pt x="4687570" y="6715340"/>
                    <a:pt x="4667250" y="6688670"/>
                    <a:pt x="4665980" y="6687400"/>
                  </a:cubicBezTo>
                  <a:cubicBezTo>
                    <a:pt x="4665980" y="6687400"/>
                    <a:pt x="4652010" y="6655650"/>
                    <a:pt x="4644390" y="6639140"/>
                  </a:cubicBezTo>
                  <a:cubicBezTo>
                    <a:pt x="4638040" y="6623900"/>
                    <a:pt x="4624070" y="6592150"/>
                    <a:pt x="4622800" y="6592150"/>
                  </a:cubicBezTo>
                  <a:cubicBezTo>
                    <a:pt x="4622800" y="6590880"/>
                    <a:pt x="4617720" y="6557860"/>
                    <a:pt x="4613910" y="6540080"/>
                  </a:cubicBezTo>
                  <a:cubicBezTo>
                    <a:pt x="4611370" y="6523570"/>
                    <a:pt x="4605020" y="6489280"/>
                    <a:pt x="4605020" y="6489280"/>
                  </a:cubicBezTo>
                  <a:cubicBezTo>
                    <a:pt x="4605020" y="6488010"/>
                    <a:pt x="4606290" y="6453720"/>
                    <a:pt x="4607560" y="6435940"/>
                  </a:cubicBezTo>
                  <a:cubicBezTo>
                    <a:pt x="4608830" y="6419430"/>
                    <a:pt x="4611370" y="6385140"/>
                    <a:pt x="4611370" y="6383870"/>
                  </a:cubicBezTo>
                  <a:cubicBezTo>
                    <a:pt x="4611370" y="6383870"/>
                    <a:pt x="4621530" y="6350850"/>
                    <a:pt x="4626610" y="6334340"/>
                  </a:cubicBezTo>
                  <a:cubicBezTo>
                    <a:pt x="4631690" y="6317830"/>
                    <a:pt x="4641850" y="6284810"/>
                    <a:pt x="4641850" y="6283540"/>
                  </a:cubicBezTo>
                  <a:cubicBezTo>
                    <a:pt x="4643120" y="6283540"/>
                    <a:pt x="4660900" y="6254330"/>
                    <a:pt x="4669790" y="6239090"/>
                  </a:cubicBezTo>
                  <a:cubicBezTo>
                    <a:pt x="4678680" y="6223850"/>
                    <a:pt x="4696460" y="6194640"/>
                    <a:pt x="4696460" y="6194640"/>
                  </a:cubicBezTo>
                  <a:cubicBezTo>
                    <a:pt x="4697730" y="6193370"/>
                    <a:pt x="4721860" y="6169240"/>
                    <a:pt x="4733290" y="6157810"/>
                  </a:cubicBezTo>
                  <a:cubicBezTo>
                    <a:pt x="4745990" y="6145110"/>
                    <a:pt x="4770120" y="6120980"/>
                    <a:pt x="4771390" y="6119710"/>
                  </a:cubicBezTo>
                  <a:cubicBezTo>
                    <a:pt x="4771390" y="6119710"/>
                    <a:pt x="4800600" y="6101930"/>
                    <a:pt x="4815840" y="6093040"/>
                  </a:cubicBezTo>
                  <a:cubicBezTo>
                    <a:pt x="4831080" y="6084150"/>
                    <a:pt x="4860290" y="6066370"/>
                    <a:pt x="4860290" y="6066370"/>
                  </a:cubicBezTo>
                  <a:cubicBezTo>
                    <a:pt x="4864100" y="6063830"/>
                    <a:pt x="5554980" y="5734900"/>
                    <a:pt x="5552440" y="5719660"/>
                  </a:cubicBezTo>
                  <a:cubicBezTo>
                    <a:pt x="5552440" y="5718390"/>
                    <a:pt x="5548630" y="5719660"/>
                    <a:pt x="5543550" y="5718390"/>
                  </a:cubicBezTo>
                  <a:cubicBezTo>
                    <a:pt x="5533390" y="5717120"/>
                    <a:pt x="5488940" y="5709500"/>
                    <a:pt x="5487670" y="5709500"/>
                  </a:cubicBezTo>
                  <a:cubicBezTo>
                    <a:pt x="5487670" y="5708230"/>
                    <a:pt x="5485130" y="5705690"/>
                    <a:pt x="5480050" y="5705690"/>
                  </a:cubicBezTo>
                  <a:cubicBezTo>
                    <a:pt x="5440680" y="5701880"/>
                    <a:pt x="5121910" y="5789510"/>
                    <a:pt x="4939030" y="5836500"/>
                  </a:cubicBezTo>
                  <a:cubicBezTo>
                    <a:pt x="4749800" y="5883490"/>
                    <a:pt x="4610100" y="5917780"/>
                    <a:pt x="4361180" y="5987630"/>
                  </a:cubicBezTo>
                  <a:cubicBezTo>
                    <a:pt x="3902710" y="6117170"/>
                    <a:pt x="3053080" y="6385140"/>
                    <a:pt x="2414270" y="6573100"/>
                  </a:cubicBezTo>
                  <a:cubicBezTo>
                    <a:pt x="1797050" y="6755980"/>
                    <a:pt x="595630" y="7101420"/>
                    <a:pt x="593090" y="7102690"/>
                  </a:cubicBezTo>
                  <a:cubicBezTo>
                    <a:pt x="591820" y="7102690"/>
                    <a:pt x="557530" y="7110310"/>
                    <a:pt x="541020" y="7114120"/>
                  </a:cubicBezTo>
                  <a:cubicBezTo>
                    <a:pt x="523240" y="7117930"/>
                    <a:pt x="488950" y="7125550"/>
                    <a:pt x="488950" y="7125550"/>
                  </a:cubicBezTo>
                  <a:cubicBezTo>
                    <a:pt x="487680" y="7125550"/>
                    <a:pt x="453390" y="7125550"/>
                    <a:pt x="435610" y="7125550"/>
                  </a:cubicBezTo>
                  <a:cubicBezTo>
                    <a:pt x="417830" y="7124280"/>
                    <a:pt x="382270" y="7124280"/>
                    <a:pt x="382270" y="7124280"/>
                  </a:cubicBezTo>
                  <a:cubicBezTo>
                    <a:pt x="381000" y="7124280"/>
                    <a:pt x="346710" y="7114120"/>
                    <a:pt x="330200" y="7110310"/>
                  </a:cubicBezTo>
                  <a:cubicBezTo>
                    <a:pt x="312420" y="7105230"/>
                    <a:pt x="279400" y="7096340"/>
                    <a:pt x="278130" y="7096340"/>
                  </a:cubicBezTo>
                  <a:cubicBezTo>
                    <a:pt x="278130" y="7096340"/>
                    <a:pt x="247650" y="7078560"/>
                    <a:pt x="231140" y="7070940"/>
                  </a:cubicBezTo>
                  <a:cubicBezTo>
                    <a:pt x="215900" y="7062050"/>
                    <a:pt x="185420" y="7045540"/>
                    <a:pt x="185420" y="7044270"/>
                  </a:cubicBezTo>
                  <a:cubicBezTo>
                    <a:pt x="184150" y="7044270"/>
                    <a:pt x="158750" y="7020140"/>
                    <a:pt x="146050" y="7008710"/>
                  </a:cubicBezTo>
                  <a:cubicBezTo>
                    <a:pt x="132080" y="6996010"/>
                    <a:pt x="106680" y="6973150"/>
                    <a:pt x="106680" y="6971880"/>
                  </a:cubicBezTo>
                  <a:cubicBezTo>
                    <a:pt x="105410" y="6971880"/>
                    <a:pt x="86360" y="6942670"/>
                    <a:pt x="76200" y="6927430"/>
                  </a:cubicBezTo>
                  <a:cubicBezTo>
                    <a:pt x="67310" y="6913460"/>
                    <a:pt x="46990" y="6884250"/>
                    <a:pt x="46990" y="6882980"/>
                  </a:cubicBezTo>
                  <a:cubicBezTo>
                    <a:pt x="46990" y="6882980"/>
                    <a:pt x="35560" y="6849960"/>
                    <a:pt x="29210" y="6833450"/>
                  </a:cubicBezTo>
                  <a:cubicBezTo>
                    <a:pt x="22860" y="6815670"/>
                    <a:pt x="11430" y="6782650"/>
                    <a:pt x="11430" y="6782650"/>
                  </a:cubicBezTo>
                  <a:cubicBezTo>
                    <a:pt x="11430" y="6781380"/>
                    <a:pt x="7620" y="6747090"/>
                    <a:pt x="6350" y="6729310"/>
                  </a:cubicBezTo>
                  <a:cubicBezTo>
                    <a:pt x="3810" y="6711530"/>
                    <a:pt x="0" y="6675970"/>
                    <a:pt x="0" y="6675970"/>
                  </a:cubicBezTo>
                  <a:moveTo>
                    <a:pt x="11859260" y="2928200"/>
                  </a:moveTo>
                  <a:cubicBezTo>
                    <a:pt x="11897360" y="2944710"/>
                    <a:pt x="11932920" y="2958680"/>
                    <a:pt x="11934190" y="2959950"/>
                  </a:cubicBezTo>
                  <a:cubicBezTo>
                    <a:pt x="11934190" y="2959950"/>
                    <a:pt x="11963400" y="2981540"/>
                    <a:pt x="11977370" y="2991700"/>
                  </a:cubicBezTo>
                  <a:cubicBezTo>
                    <a:pt x="11992610" y="3003130"/>
                    <a:pt x="12020550" y="3023450"/>
                    <a:pt x="12021820" y="3024720"/>
                  </a:cubicBezTo>
                  <a:cubicBezTo>
                    <a:pt x="12021820" y="3024720"/>
                    <a:pt x="12044680" y="3052660"/>
                    <a:pt x="12056110" y="3066630"/>
                  </a:cubicBezTo>
                  <a:cubicBezTo>
                    <a:pt x="12066270" y="3079330"/>
                    <a:pt x="12067540" y="3097110"/>
                    <a:pt x="12086590" y="3103460"/>
                  </a:cubicBezTo>
                  <a:cubicBezTo>
                    <a:pt x="12139930" y="3119970"/>
                    <a:pt x="12462510" y="3022180"/>
                    <a:pt x="12459970" y="2994240"/>
                  </a:cubicBezTo>
                  <a:cubicBezTo>
                    <a:pt x="12457430" y="2963760"/>
                    <a:pt x="12076430" y="2947250"/>
                    <a:pt x="11971020" y="2937090"/>
                  </a:cubicBezTo>
                  <a:cubicBezTo>
                    <a:pt x="11920220" y="2932010"/>
                    <a:pt x="11859260" y="2928200"/>
                    <a:pt x="11859260" y="2928200"/>
                  </a:cubicBezTo>
                  <a:moveTo>
                    <a:pt x="16776700" y="1601050"/>
                  </a:moveTo>
                  <a:cubicBezTo>
                    <a:pt x="16899889" y="1589620"/>
                    <a:pt x="16870680" y="1480400"/>
                    <a:pt x="16854170" y="1466430"/>
                  </a:cubicBezTo>
                  <a:cubicBezTo>
                    <a:pt x="16847820" y="1461350"/>
                    <a:pt x="16836389" y="1462620"/>
                    <a:pt x="16831311" y="1466430"/>
                  </a:cubicBezTo>
                  <a:cubicBezTo>
                    <a:pt x="16826230" y="1470240"/>
                    <a:pt x="16827500" y="1479130"/>
                    <a:pt x="16824961" y="1489290"/>
                  </a:cubicBezTo>
                  <a:cubicBezTo>
                    <a:pt x="16821150" y="1503260"/>
                    <a:pt x="16809720" y="1541360"/>
                    <a:pt x="16809720" y="1542630"/>
                  </a:cubicBezTo>
                  <a:cubicBezTo>
                    <a:pt x="16809720" y="1543900"/>
                    <a:pt x="16788130" y="1582000"/>
                    <a:pt x="16783050" y="1590890"/>
                  </a:cubicBezTo>
                  <a:cubicBezTo>
                    <a:pt x="16780511" y="1595970"/>
                    <a:pt x="16776700" y="1601050"/>
                    <a:pt x="16776700" y="1601050"/>
                  </a:cubicBezTo>
                </a:path>
              </a:pathLst>
            </a:custGeom>
            <a:solidFill>
              <a:srgbClr val="F9F6E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2" id="32"/>
          <p:cNvGrpSpPr/>
          <p:nvPr/>
        </p:nvGrpSpPr>
        <p:grpSpPr>
          <a:xfrm rot="0">
            <a:off x="191456" y="1079057"/>
            <a:ext cx="17075448" cy="2048176"/>
            <a:chOff x="0" y="0"/>
            <a:chExt cx="21747480" cy="260858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50800" y="48720"/>
              <a:ext cx="21645880" cy="2507790"/>
            </a:xfrm>
            <a:custGeom>
              <a:avLst/>
              <a:gdLst/>
              <a:ahLst/>
              <a:cxnLst/>
              <a:rect r="r" b="b" t="t" l="l"/>
              <a:pathLst>
                <a:path h="2507790" w="21645880">
                  <a:moveTo>
                    <a:pt x="0" y="578660"/>
                  </a:moveTo>
                  <a:cubicBezTo>
                    <a:pt x="21590" y="400860"/>
                    <a:pt x="36830" y="357680"/>
                    <a:pt x="55880" y="317040"/>
                  </a:cubicBezTo>
                  <a:cubicBezTo>
                    <a:pt x="74930" y="276400"/>
                    <a:pt x="100330" y="238300"/>
                    <a:pt x="128270" y="202740"/>
                  </a:cubicBezTo>
                  <a:cubicBezTo>
                    <a:pt x="157480" y="168450"/>
                    <a:pt x="190500" y="136700"/>
                    <a:pt x="227330" y="110030"/>
                  </a:cubicBezTo>
                  <a:cubicBezTo>
                    <a:pt x="262890" y="83360"/>
                    <a:pt x="303530" y="60500"/>
                    <a:pt x="344170" y="43990"/>
                  </a:cubicBezTo>
                  <a:cubicBezTo>
                    <a:pt x="386080" y="26210"/>
                    <a:pt x="430530" y="13510"/>
                    <a:pt x="473710" y="7160"/>
                  </a:cubicBezTo>
                  <a:cubicBezTo>
                    <a:pt x="518160" y="-460"/>
                    <a:pt x="565150" y="-1730"/>
                    <a:pt x="609600" y="2080"/>
                  </a:cubicBezTo>
                  <a:cubicBezTo>
                    <a:pt x="654050" y="5890"/>
                    <a:pt x="698500" y="16050"/>
                    <a:pt x="741680" y="30020"/>
                  </a:cubicBezTo>
                  <a:cubicBezTo>
                    <a:pt x="783590" y="43990"/>
                    <a:pt x="825500" y="64310"/>
                    <a:pt x="862330" y="88440"/>
                  </a:cubicBezTo>
                  <a:cubicBezTo>
                    <a:pt x="900430" y="112570"/>
                    <a:pt x="935990" y="143050"/>
                    <a:pt x="966470" y="174800"/>
                  </a:cubicBezTo>
                  <a:cubicBezTo>
                    <a:pt x="998220" y="207820"/>
                    <a:pt x="1031240" y="256080"/>
                    <a:pt x="1047750" y="284020"/>
                  </a:cubicBezTo>
                  <a:cubicBezTo>
                    <a:pt x="1055370" y="297990"/>
                    <a:pt x="1049020" y="314500"/>
                    <a:pt x="1062990" y="320850"/>
                  </a:cubicBezTo>
                  <a:cubicBezTo>
                    <a:pt x="1103630" y="338630"/>
                    <a:pt x="1328420" y="174800"/>
                    <a:pt x="1410970" y="210360"/>
                  </a:cubicBezTo>
                  <a:cubicBezTo>
                    <a:pt x="1488440" y="243380"/>
                    <a:pt x="1515110" y="488490"/>
                    <a:pt x="1554480" y="501190"/>
                  </a:cubicBezTo>
                  <a:cubicBezTo>
                    <a:pt x="1568450" y="505000"/>
                    <a:pt x="1578610" y="487220"/>
                    <a:pt x="1593850" y="479600"/>
                  </a:cubicBezTo>
                  <a:cubicBezTo>
                    <a:pt x="1611630" y="470710"/>
                    <a:pt x="1654810" y="447850"/>
                    <a:pt x="1654810" y="446580"/>
                  </a:cubicBezTo>
                  <a:cubicBezTo>
                    <a:pt x="1656080" y="446580"/>
                    <a:pt x="1700530" y="435150"/>
                    <a:pt x="1723390" y="430070"/>
                  </a:cubicBezTo>
                  <a:cubicBezTo>
                    <a:pt x="1746250" y="423720"/>
                    <a:pt x="1789430" y="412290"/>
                    <a:pt x="1790700" y="412290"/>
                  </a:cubicBezTo>
                  <a:cubicBezTo>
                    <a:pt x="1791970" y="412290"/>
                    <a:pt x="1837690" y="412290"/>
                    <a:pt x="1860550" y="412290"/>
                  </a:cubicBezTo>
                  <a:cubicBezTo>
                    <a:pt x="1884680" y="412290"/>
                    <a:pt x="1930400" y="412290"/>
                    <a:pt x="1931670" y="412290"/>
                  </a:cubicBezTo>
                  <a:cubicBezTo>
                    <a:pt x="1932940" y="412290"/>
                    <a:pt x="2632710" y="397050"/>
                    <a:pt x="2884170" y="395780"/>
                  </a:cubicBezTo>
                  <a:cubicBezTo>
                    <a:pt x="3049270" y="395780"/>
                    <a:pt x="3249930" y="419910"/>
                    <a:pt x="3293110" y="402130"/>
                  </a:cubicBezTo>
                  <a:cubicBezTo>
                    <a:pt x="3303270" y="398320"/>
                    <a:pt x="3303270" y="393240"/>
                    <a:pt x="3309620" y="386890"/>
                  </a:cubicBezTo>
                  <a:cubicBezTo>
                    <a:pt x="3322320" y="375460"/>
                    <a:pt x="3360420" y="339900"/>
                    <a:pt x="3360420" y="338630"/>
                  </a:cubicBezTo>
                  <a:cubicBezTo>
                    <a:pt x="3361690" y="338630"/>
                    <a:pt x="3402330" y="315770"/>
                    <a:pt x="3422650" y="304340"/>
                  </a:cubicBezTo>
                  <a:cubicBezTo>
                    <a:pt x="3442970" y="292910"/>
                    <a:pt x="3482340" y="270050"/>
                    <a:pt x="3483610" y="268780"/>
                  </a:cubicBezTo>
                  <a:cubicBezTo>
                    <a:pt x="3484880" y="268780"/>
                    <a:pt x="3529330" y="256080"/>
                    <a:pt x="3552190" y="249730"/>
                  </a:cubicBezTo>
                  <a:cubicBezTo>
                    <a:pt x="3575050" y="243380"/>
                    <a:pt x="3619500" y="230680"/>
                    <a:pt x="3619500" y="230680"/>
                  </a:cubicBezTo>
                  <a:cubicBezTo>
                    <a:pt x="3620770" y="230680"/>
                    <a:pt x="3666490" y="229410"/>
                    <a:pt x="3690620" y="229410"/>
                  </a:cubicBezTo>
                  <a:cubicBezTo>
                    <a:pt x="3713480" y="228140"/>
                    <a:pt x="3759200" y="226870"/>
                    <a:pt x="3760470" y="226870"/>
                  </a:cubicBezTo>
                  <a:cubicBezTo>
                    <a:pt x="3763010" y="226870"/>
                    <a:pt x="4208780" y="216710"/>
                    <a:pt x="4432300" y="228140"/>
                  </a:cubicBezTo>
                  <a:cubicBezTo>
                    <a:pt x="4658360" y="240840"/>
                    <a:pt x="4872990" y="272590"/>
                    <a:pt x="5109210" y="300530"/>
                  </a:cubicBezTo>
                  <a:cubicBezTo>
                    <a:pt x="5372100" y="329740"/>
                    <a:pt x="5679440" y="372920"/>
                    <a:pt x="5937250" y="400860"/>
                  </a:cubicBezTo>
                  <a:cubicBezTo>
                    <a:pt x="6164580" y="426260"/>
                    <a:pt x="6338570" y="440230"/>
                    <a:pt x="6576060" y="461820"/>
                  </a:cubicBezTo>
                  <a:cubicBezTo>
                    <a:pt x="6875780" y="488490"/>
                    <a:pt x="7284720" y="527860"/>
                    <a:pt x="7589520" y="546910"/>
                  </a:cubicBezTo>
                  <a:cubicBezTo>
                    <a:pt x="7838440" y="563420"/>
                    <a:pt x="8196580" y="574850"/>
                    <a:pt x="8272780" y="574850"/>
                  </a:cubicBezTo>
                  <a:cubicBezTo>
                    <a:pt x="8288020" y="574850"/>
                    <a:pt x="8285480" y="574850"/>
                    <a:pt x="8299450" y="574850"/>
                  </a:cubicBezTo>
                  <a:cubicBezTo>
                    <a:pt x="8366760" y="573580"/>
                    <a:pt x="8859520" y="579930"/>
                    <a:pt x="8860790" y="579930"/>
                  </a:cubicBezTo>
                  <a:cubicBezTo>
                    <a:pt x="8862060" y="581200"/>
                    <a:pt x="8905240" y="586280"/>
                    <a:pt x="8928100" y="590090"/>
                  </a:cubicBezTo>
                  <a:cubicBezTo>
                    <a:pt x="8950960" y="592630"/>
                    <a:pt x="8994140" y="598980"/>
                    <a:pt x="8995410" y="598980"/>
                  </a:cubicBezTo>
                  <a:cubicBezTo>
                    <a:pt x="8996680" y="598980"/>
                    <a:pt x="9048750" y="619300"/>
                    <a:pt x="9058910" y="623110"/>
                  </a:cubicBezTo>
                  <a:cubicBezTo>
                    <a:pt x="9062720" y="624380"/>
                    <a:pt x="9061450" y="625650"/>
                    <a:pt x="9065260" y="625650"/>
                  </a:cubicBezTo>
                  <a:cubicBezTo>
                    <a:pt x="9093200" y="630730"/>
                    <a:pt x="9288780" y="606600"/>
                    <a:pt x="9431020" y="598980"/>
                  </a:cubicBezTo>
                  <a:cubicBezTo>
                    <a:pt x="9630410" y="588820"/>
                    <a:pt x="9911080" y="583740"/>
                    <a:pt x="10146030" y="578660"/>
                  </a:cubicBezTo>
                  <a:cubicBezTo>
                    <a:pt x="10373360" y="573580"/>
                    <a:pt x="10598150" y="571040"/>
                    <a:pt x="10817860" y="568500"/>
                  </a:cubicBezTo>
                  <a:cubicBezTo>
                    <a:pt x="11027410" y="565960"/>
                    <a:pt x="11233150" y="564690"/>
                    <a:pt x="11435080" y="562150"/>
                  </a:cubicBezTo>
                  <a:cubicBezTo>
                    <a:pt x="11626850" y="559610"/>
                    <a:pt x="11813540" y="572310"/>
                    <a:pt x="12000230" y="554530"/>
                  </a:cubicBezTo>
                  <a:cubicBezTo>
                    <a:pt x="12185650" y="536750"/>
                    <a:pt x="12363450" y="484680"/>
                    <a:pt x="12550140" y="458010"/>
                  </a:cubicBezTo>
                  <a:cubicBezTo>
                    <a:pt x="12741910" y="428800"/>
                    <a:pt x="12933680" y="405940"/>
                    <a:pt x="13133070" y="386890"/>
                  </a:cubicBezTo>
                  <a:cubicBezTo>
                    <a:pt x="13340080" y="366570"/>
                    <a:pt x="13566139" y="364030"/>
                    <a:pt x="13770611" y="343710"/>
                  </a:cubicBezTo>
                  <a:cubicBezTo>
                    <a:pt x="13961111" y="323390"/>
                    <a:pt x="14124939" y="287830"/>
                    <a:pt x="14324330" y="267510"/>
                  </a:cubicBezTo>
                  <a:cubicBezTo>
                    <a:pt x="14555470" y="243380"/>
                    <a:pt x="14843761" y="230680"/>
                    <a:pt x="15079980" y="215440"/>
                  </a:cubicBezTo>
                  <a:cubicBezTo>
                    <a:pt x="15286989" y="201470"/>
                    <a:pt x="15472411" y="184960"/>
                    <a:pt x="15664180" y="178610"/>
                  </a:cubicBezTo>
                  <a:cubicBezTo>
                    <a:pt x="15852139" y="172260"/>
                    <a:pt x="16027400" y="184960"/>
                    <a:pt x="16219170" y="176070"/>
                  </a:cubicBezTo>
                  <a:cubicBezTo>
                    <a:pt x="16428720" y="165910"/>
                    <a:pt x="16661130" y="130350"/>
                    <a:pt x="16875761" y="117650"/>
                  </a:cubicBezTo>
                  <a:cubicBezTo>
                    <a:pt x="17080230" y="104950"/>
                    <a:pt x="17278350" y="99870"/>
                    <a:pt x="17477739" y="96060"/>
                  </a:cubicBezTo>
                  <a:cubicBezTo>
                    <a:pt x="17677130" y="92250"/>
                    <a:pt x="17872711" y="96060"/>
                    <a:pt x="18073370" y="96060"/>
                  </a:cubicBezTo>
                  <a:cubicBezTo>
                    <a:pt x="18277839" y="96060"/>
                    <a:pt x="18488661" y="90980"/>
                    <a:pt x="18694400" y="97330"/>
                  </a:cubicBezTo>
                  <a:cubicBezTo>
                    <a:pt x="18896330" y="102410"/>
                    <a:pt x="19098261" y="106220"/>
                    <a:pt x="19296380" y="131620"/>
                  </a:cubicBezTo>
                  <a:cubicBezTo>
                    <a:pt x="19495770" y="157020"/>
                    <a:pt x="19709130" y="186230"/>
                    <a:pt x="19889470" y="248460"/>
                  </a:cubicBezTo>
                  <a:cubicBezTo>
                    <a:pt x="20052030" y="305610"/>
                    <a:pt x="20331430" y="475790"/>
                    <a:pt x="20333970" y="475790"/>
                  </a:cubicBezTo>
                  <a:cubicBezTo>
                    <a:pt x="20335239" y="477060"/>
                    <a:pt x="20363180" y="518970"/>
                    <a:pt x="20377150" y="540560"/>
                  </a:cubicBezTo>
                  <a:cubicBezTo>
                    <a:pt x="20391120" y="562150"/>
                    <a:pt x="20420330" y="604060"/>
                    <a:pt x="20420330" y="605330"/>
                  </a:cubicBezTo>
                  <a:cubicBezTo>
                    <a:pt x="20420330" y="605330"/>
                    <a:pt x="20421600" y="635810"/>
                    <a:pt x="20435570" y="647240"/>
                  </a:cubicBezTo>
                  <a:cubicBezTo>
                    <a:pt x="20481289" y="685340"/>
                    <a:pt x="20711161" y="682800"/>
                    <a:pt x="20834350" y="713280"/>
                  </a:cubicBezTo>
                  <a:cubicBezTo>
                    <a:pt x="20946111" y="739950"/>
                    <a:pt x="21079461" y="789480"/>
                    <a:pt x="21146770" y="812340"/>
                  </a:cubicBezTo>
                  <a:cubicBezTo>
                    <a:pt x="21179789" y="823770"/>
                    <a:pt x="21195030" y="830120"/>
                    <a:pt x="21220430" y="839010"/>
                  </a:cubicBezTo>
                  <a:cubicBezTo>
                    <a:pt x="21244561" y="847900"/>
                    <a:pt x="21292820" y="864410"/>
                    <a:pt x="21292820" y="865680"/>
                  </a:cubicBezTo>
                  <a:cubicBezTo>
                    <a:pt x="21292820" y="865680"/>
                    <a:pt x="21292820" y="865680"/>
                    <a:pt x="21294089" y="865680"/>
                  </a:cubicBezTo>
                  <a:cubicBezTo>
                    <a:pt x="21294089" y="865680"/>
                    <a:pt x="21337270" y="894890"/>
                    <a:pt x="21358861" y="908860"/>
                  </a:cubicBezTo>
                  <a:cubicBezTo>
                    <a:pt x="21380450" y="922830"/>
                    <a:pt x="21422361" y="952040"/>
                    <a:pt x="21423630" y="952040"/>
                  </a:cubicBezTo>
                  <a:cubicBezTo>
                    <a:pt x="21423630" y="953310"/>
                    <a:pt x="21457920" y="990140"/>
                    <a:pt x="21475700" y="1009190"/>
                  </a:cubicBezTo>
                  <a:cubicBezTo>
                    <a:pt x="21493480" y="1029510"/>
                    <a:pt x="21527770" y="1066340"/>
                    <a:pt x="21529039" y="1067610"/>
                  </a:cubicBezTo>
                  <a:cubicBezTo>
                    <a:pt x="21529039" y="1068880"/>
                    <a:pt x="21553170" y="1113330"/>
                    <a:pt x="21565870" y="1136190"/>
                  </a:cubicBezTo>
                  <a:cubicBezTo>
                    <a:pt x="21578570" y="1159050"/>
                    <a:pt x="21602700" y="1203500"/>
                    <a:pt x="21603970" y="1204770"/>
                  </a:cubicBezTo>
                  <a:cubicBezTo>
                    <a:pt x="21603970" y="1206040"/>
                    <a:pt x="21616670" y="1254300"/>
                    <a:pt x="21623020" y="1279700"/>
                  </a:cubicBezTo>
                  <a:cubicBezTo>
                    <a:pt x="21629370" y="1305100"/>
                    <a:pt x="21643339" y="1354630"/>
                    <a:pt x="21643339" y="1355900"/>
                  </a:cubicBezTo>
                  <a:cubicBezTo>
                    <a:pt x="21643339" y="1357170"/>
                    <a:pt x="21644611" y="1407970"/>
                    <a:pt x="21644611" y="1433370"/>
                  </a:cubicBezTo>
                  <a:cubicBezTo>
                    <a:pt x="21644611" y="1460040"/>
                    <a:pt x="21645880" y="1510840"/>
                    <a:pt x="21645880" y="1512110"/>
                  </a:cubicBezTo>
                  <a:cubicBezTo>
                    <a:pt x="21645880" y="1513380"/>
                    <a:pt x="21634450" y="1562910"/>
                    <a:pt x="21628100" y="1588310"/>
                  </a:cubicBezTo>
                  <a:cubicBezTo>
                    <a:pt x="21621750" y="1613710"/>
                    <a:pt x="21611589" y="1663240"/>
                    <a:pt x="21610320" y="1663240"/>
                  </a:cubicBezTo>
                  <a:cubicBezTo>
                    <a:pt x="21610320" y="1664510"/>
                    <a:pt x="21610320" y="1664510"/>
                    <a:pt x="21610320" y="1664510"/>
                  </a:cubicBezTo>
                  <a:cubicBezTo>
                    <a:pt x="21610320" y="1664510"/>
                    <a:pt x="21587461" y="1710230"/>
                    <a:pt x="21576030" y="1733090"/>
                  </a:cubicBezTo>
                  <a:cubicBezTo>
                    <a:pt x="21563330" y="1757220"/>
                    <a:pt x="21540470" y="1802940"/>
                    <a:pt x="21540470" y="1802940"/>
                  </a:cubicBezTo>
                  <a:cubicBezTo>
                    <a:pt x="21539200" y="1804210"/>
                    <a:pt x="21506180" y="1842310"/>
                    <a:pt x="21489670" y="1862630"/>
                  </a:cubicBezTo>
                  <a:cubicBezTo>
                    <a:pt x="21471889" y="1881680"/>
                    <a:pt x="21438870" y="1921050"/>
                    <a:pt x="21438870" y="1922320"/>
                  </a:cubicBezTo>
                  <a:cubicBezTo>
                    <a:pt x="21437600" y="1922320"/>
                    <a:pt x="21395689" y="1951530"/>
                    <a:pt x="21375370" y="1966770"/>
                  </a:cubicBezTo>
                  <a:cubicBezTo>
                    <a:pt x="21353780" y="1982010"/>
                    <a:pt x="21311870" y="2012490"/>
                    <a:pt x="21311870" y="2012490"/>
                  </a:cubicBezTo>
                  <a:cubicBezTo>
                    <a:pt x="21310600" y="2012490"/>
                    <a:pt x="21263611" y="2031540"/>
                    <a:pt x="21239480" y="2041700"/>
                  </a:cubicBezTo>
                  <a:cubicBezTo>
                    <a:pt x="21214080" y="2050590"/>
                    <a:pt x="21167089" y="2069640"/>
                    <a:pt x="21165820" y="2069640"/>
                  </a:cubicBezTo>
                  <a:cubicBezTo>
                    <a:pt x="21165820" y="2070910"/>
                    <a:pt x="21115020" y="2077260"/>
                    <a:pt x="21088350" y="2081070"/>
                  </a:cubicBezTo>
                  <a:cubicBezTo>
                    <a:pt x="21062950" y="2084880"/>
                    <a:pt x="21012150" y="2091230"/>
                    <a:pt x="21012150" y="2091230"/>
                  </a:cubicBezTo>
                  <a:cubicBezTo>
                    <a:pt x="21010880" y="2091230"/>
                    <a:pt x="20960080" y="2086150"/>
                    <a:pt x="20933411" y="2083610"/>
                  </a:cubicBezTo>
                  <a:cubicBezTo>
                    <a:pt x="20908011" y="2079800"/>
                    <a:pt x="20857211" y="2074720"/>
                    <a:pt x="20855939" y="2074720"/>
                  </a:cubicBezTo>
                  <a:cubicBezTo>
                    <a:pt x="20853400" y="2074720"/>
                    <a:pt x="20383500" y="2063290"/>
                    <a:pt x="20154900" y="2048050"/>
                  </a:cubicBezTo>
                  <a:cubicBezTo>
                    <a:pt x="19937730" y="2034080"/>
                    <a:pt x="19725639" y="2003600"/>
                    <a:pt x="19517361" y="1988360"/>
                  </a:cubicBezTo>
                  <a:cubicBezTo>
                    <a:pt x="19319239" y="1974390"/>
                    <a:pt x="19128739" y="1966770"/>
                    <a:pt x="18938239" y="1962960"/>
                  </a:cubicBezTo>
                  <a:cubicBezTo>
                    <a:pt x="18751550" y="1959150"/>
                    <a:pt x="18572480" y="1971850"/>
                    <a:pt x="18384520" y="1965500"/>
                  </a:cubicBezTo>
                  <a:cubicBezTo>
                    <a:pt x="18188939" y="1959150"/>
                    <a:pt x="17985739" y="1927400"/>
                    <a:pt x="17786350" y="1918510"/>
                  </a:cubicBezTo>
                  <a:cubicBezTo>
                    <a:pt x="17589500" y="1910890"/>
                    <a:pt x="17391380" y="1914700"/>
                    <a:pt x="17197070" y="1914700"/>
                  </a:cubicBezTo>
                  <a:cubicBezTo>
                    <a:pt x="17005300" y="1913430"/>
                    <a:pt x="16819880" y="1909620"/>
                    <a:pt x="16626839" y="1915970"/>
                  </a:cubicBezTo>
                  <a:cubicBezTo>
                    <a:pt x="16427450" y="1922320"/>
                    <a:pt x="16216630" y="1938830"/>
                    <a:pt x="16015970" y="1951530"/>
                  </a:cubicBezTo>
                  <a:cubicBezTo>
                    <a:pt x="15824200" y="1964230"/>
                    <a:pt x="15637511" y="1979470"/>
                    <a:pt x="15449550" y="1989630"/>
                  </a:cubicBezTo>
                  <a:cubicBezTo>
                    <a:pt x="15264130" y="1999790"/>
                    <a:pt x="15079980" y="2002330"/>
                    <a:pt x="14897100" y="2012490"/>
                  </a:cubicBezTo>
                  <a:cubicBezTo>
                    <a:pt x="14712950" y="2023920"/>
                    <a:pt x="14531341" y="2036620"/>
                    <a:pt x="14345920" y="2051860"/>
                  </a:cubicBezTo>
                  <a:cubicBezTo>
                    <a:pt x="14159230" y="2068370"/>
                    <a:pt x="13972539" y="2096310"/>
                    <a:pt x="13783311" y="2109010"/>
                  </a:cubicBezTo>
                  <a:cubicBezTo>
                    <a:pt x="13592811" y="2121710"/>
                    <a:pt x="13397230" y="2135680"/>
                    <a:pt x="13208000" y="2129330"/>
                  </a:cubicBezTo>
                  <a:cubicBezTo>
                    <a:pt x="13021311" y="2124250"/>
                    <a:pt x="12851130" y="2093770"/>
                    <a:pt x="12655550" y="2074720"/>
                  </a:cubicBezTo>
                  <a:cubicBezTo>
                    <a:pt x="12430760" y="2051860"/>
                    <a:pt x="12065000" y="2031540"/>
                    <a:pt x="11935460" y="2002330"/>
                  </a:cubicBezTo>
                  <a:cubicBezTo>
                    <a:pt x="11885930" y="1992170"/>
                    <a:pt x="11873230" y="1973120"/>
                    <a:pt x="11835130" y="1968040"/>
                  </a:cubicBezTo>
                  <a:cubicBezTo>
                    <a:pt x="11785600" y="1961690"/>
                    <a:pt x="11722100" y="1984550"/>
                    <a:pt x="11662410" y="1978200"/>
                  </a:cubicBezTo>
                  <a:cubicBezTo>
                    <a:pt x="11596370" y="1971850"/>
                    <a:pt x="11503660" y="1943910"/>
                    <a:pt x="11455400" y="1922320"/>
                  </a:cubicBezTo>
                  <a:cubicBezTo>
                    <a:pt x="11424920" y="1908350"/>
                    <a:pt x="11393170" y="1874060"/>
                    <a:pt x="11388090" y="1876600"/>
                  </a:cubicBezTo>
                  <a:cubicBezTo>
                    <a:pt x="11386820" y="1877870"/>
                    <a:pt x="11393170" y="1888030"/>
                    <a:pt x="11391900" y="1888030"/>
                  </a:cubicBezTo>
                  <a:cubicBezTo>
                    <a:pt x="11388090" y="1890570"/>
                    <a:pt x="11355070" y="1856280"/>
                    <a:pt x="11336020" y="1842310"/>
                  </a:cubicBezTo>
                  <a:cubicBezTo>
                    <a:pt x="11316970" y="1827070"/>
                    <a:pt x="11290300" y="1815640"/>
                    <a:pt x="11276330" y="1801670"/>
                  </a:cubicBezTo>
                  <a:cubicBezTo>
                    <a:pt x="11266170" y="1792780"/>
                    <a:pt x="11259820" y="1778810"/>
                    <a:pt x="11254740" y="1773730"/>
                  </a:cubicBezTo>
                  <a:cubicBezTo>
                    <a:pt x="11250930" y="1769920"/>
                    <a:pt x="11252200" y="1768650"/>
                    <a:pt x="11247120" y="1767380"/>
                  </a:cubicBezTo>
                  <a:cubicBezTo>
                    <a:pt x="11203940" y="1750870"/>
                    <a:pt x="10763250" y="1763570"/>
                    <a:pt x="10523220" y="1767380"/>
                  </a:cubicBezTo>
                  <a:cubicBezTo>
                    <a:pt x="10283190" y="1771190"/>
                    <a:pt x="10033000" y="1780080"/>
                    <a:pt x="9804400" y="1788970"/>
                  </a:cubicBezTo>
                  <a:cubicBezTo>
                    <a:pt x="9593580" y="1795320"/>
                    <a:pt x="9410700" y="1804210"/>
                    <a:pt x="9198610" y="1811830"/>
                  </a:cubicBezTo>
                  <a:cubicBezTo>
                    <a:pt x="8964930" y="1818180"/>
                    <a:pt x="8696960" y="1829610"/>
                    <a:pt x="8463280" y="1829610"/>
                  </a:cubicBezTo>
                  <a:cubicBezTo>
                    <a:pt x="8249920" y="1829610"/>
                    <a:pt x="8072120" y="1824530"/>
                    <a:pt x="7852410" y="1815640"/>
                  </a:cubicBezTo>
                  <a:cubicBezTo>
                    <a:pt x="7592060" y="1805480"/>
                    <a:pt x="7004050" y="1767380"/>
                    <a:pt x="7002780" y="1767380"/>
                  </a:cubicBezTo>
                  <a:cubicBezTo>
                    <a:pt x="7001510" y="1767380"/>
                    <a:pt x="6957060" y="1762300"/>
                    <a:pt x="6932930" y="1759760"/>
                  </a:cubicBezTo>
                  <a:cubicBezTo>
                    <a:pt x="6910070" y="1757220"/>
                    <a:pt x="6864350" y="1752140"/>
                    <a:pt x="6863080" y="1752140"/>
                  </a:cubicBezTo>
                  <a:cubicBezTo>
                    <a:pt x="6861810" y="1750870"/>
                    <a:pt x="6819900" y="1735630"/>
                    <a:pt x="6797040" y="1726740"/>
                  </a:cubicBezTo>
                  <a:cubicBezTo>
                    <a:pt x="6775450" y="1719120"/>
                    <a:pt x="6732270" y="1702610"/>
                    <a:pt x="6731000" y="1702610"/>
                  </a:cubicBezTo>
                  <a:cubicBezTo>
                    <a:pt x="6731000" y="1702610"/>
                    <a:pt x="6692900" y="1675940"/>
                    <a:pt x="6672580" y="1663240"/>
                  </a:cubicBezTo>
                  <a:cubicBezTo>
                    <a:pt x="6653530" y="1650540"/>
                    <a:pt x="6615430" y="1623870"/>
                    <a:pt x="6615430" y="1623870"/>
                  </a:cubicBezTo>
                  <a:cubicBezTo>
                    <a:pt x="6614160" y="1622600"/>
                    <a:pt x="6574790" y="1579420"/>
                    <a:pt x="6567170" y="1571800"/>
                  </a:cubicBezTo>
                  <a:cubicBezTo>
                    <a:pt x="6565900" y="1569260"/>
                    <a:pt x="6565900" y="1567990"/>
                    <a:pt x="6563360" y="1566720"/>
                  </a:cubicBezTo>
                  <a:cubicBezTo>
                    <a:pt x="6553200" y="1561640"/>
                    <a:pt x="6508750" y="1561640"/>
                    <a:pt x="6482080" y="1559100"/>
                  </a:cubicBezTo>
                  <a:cubicBezTo>
                    <a:pt x="6455410" y="1557830"/>
                    <a:pt x="6423660" y="1550210"/>
                    <a:pt x="6403340" y="1554020"/>
                  </a:cubicBezTo>
                  <a:cubicBezTo>
                    <a:pt x="6389370" y="1555290"/>
                    <a:pt x="6369050" y="1566720"/>
                    <a:pt x="6369050" y="1566720"/>
                  </a:cubicBezTo>
                  <a:cubicBezTo>
                    <a:pt x="6367780" y="1566720"/>
                    <a:pt x="6323330" y="1571800"/>
                    <a:pt x="6300470" y="1574340"/>
                  </a:cubicBezTo>
                  <a:cubicBezTo>
                    <a:pt x="6277610" y="1576880"/>
                    <a:pt x="6233160" y="1581960"/>
                    <a:pt x="6231890" y="1581960"/>
                  </a:cubicBezTo>
                  <a:cubicBezTo>
                    <a:pt x="6220460" y="1581960"/>
                    <a:pt x="5871210" y="1574340"/>
                    <a:pt x="5713730" y="1570530"/>
                  </a:cubicBezTo>
                  <a:cubicBezTo>
                    <a:pt x="5580380" y="1569260"/>
                    <a:pt x="5391150" y="1547670"/>
                    <a:pt x="5347970" y="1565450"/>
                  </a:cubicBezTo>
                  <a:cubicBezTo>
                    <a:pt x="5335270" y="1570530"/>
                    <a:pt x="5330190" y="1584500"/>
                    <a:pt x="5328920" y="1584500"/>
                  </a:cubicBezTo>
                  <a:cubicBezTo>
                    <a:pt x="5328920" y="1584500"/>
                    <a:pt x="5285740" y="1611170"/>
                    <a:pt x="5270500" y="1620060"/>
                  </a:cubicBezTo>
                  <a:cubicBezTo>
                    <a:pt x="5260340" y="1627680"/>
                    <a:pt x="5250180" y="1631490"/>
                    <a:pt x="5243830" y="1636570"/>
                  </a:cubicBezTo>
                  <a:cubicBezTo>
                    <a:pt x="5238750" y="1641650"/>
                    <a:pt x="5237480" y="1645460"/>
                    <a:pt x="5232400" y="1650540"/>
                  </a:cubicBezTo>
                  <a:cubicBezTo>
                    <a:pt x="5223510" y="1663240"/>
                    <a:pt x="5190490" y="1702610"/>
                    <a:pt x="5190490" y="1702610"/>
                  </a:cubicBezTo>
                  <a:cubicBezTo>
                    <a:pt x="5189220" y="1703880"/>
                    <a:pt x="5154930" y="1730550"/>
                    <a:pt x="5137150" y="1743250"/>
                  </a:cubicBezTo>
                  <a:cubicBezTo>
                    <a:pt x="5119370" y="1757220"/>
                    <a:pt x="5083810" y="1783890"/>
                    <a:pt x="5083810" y="1783890"/>
                  </a:cubicBezTo>
                  <a:cubicBezTo>
                    <a:pt x="5082540" y="1785160"/>
                    <a:pt x="5041900" y="1801670"/>
                    <a:pt x="5021580" y="1810560"/>
                  </a:cubicBezTo>
                  <a:cubicBezTo>
                    <a:pt x="5001260" y="1819450"/>
                    <a:pt x="4960620" y="1837230"/>
                    <a:pt x="4959350" y="1837230"/>
                  </a:cubicBezTo>
                  <a:cubicBezTo>
                    <a:pt x="4959350" y="1837230"/>
                    <a:pt x="4916170" y="1844850"/>
                    <a:pt x="4893310" y="1848660"/>
                  </a:cubicBezTo>
                  <a:cubicBezTo>
                    <a:pt x="4871720" y="1851200"/>
                    <a:pt x="4828540" y="1858820"/>
                    <a:pt x="4827270" y="1858820"/>
                  </a:cubicBezTo>
                  <a:cubicBezTo>
                    <a:pt x="4826000" y="1858820"/>
                    <a:pt x="4269740" y="1870250"/>
                    <a:pt x="3972560" y="1885490"/>
                  </a:cubicBezTo>
                  <a:cubicBezTo>
                    <a:pt x="3649980" y="1903270"/>
                    <a:pt x="3239770" y="1933750"/>
                    <a:pt x="2961640" y="1961690"/>
                  </a:cubicBezTo>
                  <a:cubicBezTo>
                    <a:pt x="2767330" y="1982010"/>
                    <a:pt x="2467610" y="2023920"/>
                    <a:pt x="2463800" y="2023920"/>
                  </a:cubicBezTo>
                  <a:cubicBezTo>
                    <a:pt x="2462530" y="2023920"/>
                    <a:pt x="2418080" y="2022650"/>
                    <a:pt x="2396490" y="2022650"/>
                  </a:cubicBezTo>
                  <a:cubicBezTo>
                    <a:pt x="2373630" y="2021380"/>
                    <a:pt x="2329180" y="2020110"/>
                    <a:pt x="2327910" y="2020110"/>
                  </a:cubicBezTo>
                  <a:cubicBezTo>
                    <a:pt x="2326640" y="2020110"/>
                    <a:pt x="2284730" y="2008680"/>
                    <a:pt x="2263140" y="2002330"/>
                  </a:cubicBezTo>
                  <a:cubicBezTo>
                    <a:pt x="2240280" y="1995980"/>
                    <a:pt x="2198370" y="1984550"/>
                    <a:pt x="2197100" y="1984550"/>
                  </a:cubicBezTo>
                  <a:cubicBezTo>
                    <a:pt x="2195830" y="1983280"/>
                    <a:pt x="2157730" y="1961690"/>
                    <a:pt x="2137410" y="1950260"/>
                  </a:cubicBezTo>
                  <a:cubicBezTo>
                    <a:pt x="2118360" y="1940100"/>
                    <a:pt x="2112010" y="1926130"/>
                    <a:pt x="2081530" y="1918510"/>
                  </a:cubicBezTo>
                  <a:cubicBezTo>
                    <a:pt x="1996440" y="1896920"/>
                    <a:pt x="1593850" y="1891840"/>
                    <a:pt x="1557020" y="1928670"/>
                  </a:cubicBezTo>
                  <a:cubicBezTo>
                    <a:pt x="1546860" y="1937560"/>
                    <a:pt x="1555750" y="1948990"/>
                    <a:pt x="1555750" y="1961690"/>
                  </a:cubicBezTo>
                  <a:cubicBezTo>
                    <a:pt x="1554480" y="1980740"/>
                    <a:pt x="1553210" y="2029000"/>
                    <a:pt x="1553210" y="2030270"/>
                  </a:cubicBezTo>
                  <a:cubicBezTo>
                    <a:pt x="1551940" y="2031540"/>
                    <a:pt x="1540510" y="2074720"/>
                    <a:pt x="1534160" y="2096310"/>
                  </a:cubicBezTo>
                  <a:cubicBezTo>
                    <a:pt x="1527810" y="2117900"/>
                    <a:pt x="1515110" y="2161080"/>
                    <a:pt x="1515110" y="2162350"/>
                  </a:cubicBezTo>
                  <a:cubicBezTo>
                    <a:pt x="1513840" y="2163620"/>
                    <a:pt x="1492250" y="2201720"/>
                    <a:pt x="1480820" y="2222040"/>
                  </a:cubicBezTo>
                  <a:cubicBezTo>
                    <a:pt x="1469390" y="2241090"/>
                    <a:pt x="1446530" y="2280460"/>
                    <a:pt x="1446530" y="2281730"/>
                  </a:cubicBezTo>
                  <a:cubicBezTo>
                    <a:pt x="1445260" y="2281730"/>
                    <a:pt x="1414780" y="2314750"/>
                    <a:pt x="1398270" y="2331260"/>
                  </a:cubicBezTo>
                  <a:cubicBezTo>
                    <a:pt x="1383030" y="2347770"/>
                    <a:pt x="1351280" y="2379520"/>
                    <a:pt x="1351280" y="2380790"/>
                  </a:cubicBezTo>
                  <a:cubicBezTo>
                    <a:pt x="1350010" y="2380790"/>
                    <a:pt x="1311910" y="2404920"/>
                    <a:pt x="1292860" y="2416350"/>
                  </a:cubicBezTo>
                  <a:cubicBezTo>
                    <a:pt x="1273810" y="2429050"/>
                    <a:pt x="1235710" y="2453180"/>
                    <a:pt x="1234440" y="2453180"/>
                  </a:cubicBezTo>
                  <a:cubicBezTo>
                    <a:pt x="1234440" y="2454450"/>
                    <a:pt x="1191260" y="2468420"/>
                    <a:pt x="1169670" y="2476040"/>
                  </a:cubicBezTo>
                  <a:cubicBezTo>
                    <a:pt x="1148080" y="2482390"/>
                    <a:pt x="1104900" y="2497630"/>
                    <a:pt x="1104900" y="2497630"/>
                  </a:cubicBezTo>
                  <a:cubicBezTo>
                    <a:pt x="1103630" y="2497630"/>
                    <a:pt x="1059180" y="2501440"/>
                    <a:pt x="1036320" y="2502710"/>
                  </a:cubicBezTo>
                  <a:cubicBezTo>
                    <a:pt x="1013460" y="2505250"/>
                    <a:pt x="969010" y="2507790"/>
                    <a:pt x="967740" y="2507790"/>
                  </a:cubicBezTo>
                  <a:cubicBezTo>
                    <a:pt x="966470" y="2507790"/>
                    <a:pt x="922020" y="2501440"/>
                    <a:pt x="900430" y="2497630"/>
                  </a:cubicBezTo>
                  <a:cubicBezTo>
                    <a:pt x="877570" y="2493820"/>
                    <a:pt x="833120" y="2486200"/>
                    <a:pt x="831850" y="2486200"/>
                  </a:cubicBezTo>
                  <a:cubicBezTo>
                    <a:pt x="830580" y="2486200"/>
                    <a:pt x="789940" y="2468420"/>
                    <a:pt x="768350" y="2459530"/>
                  </a:cubicBezTo>
                  <a:cubicBezTo>
                    <a:pt x="748030" y="2450640"/>
                    <a:pt x="706120" y="2432860"/>
                    <a:pt x="706120" y="2432860"/>
                  </a:cubicBezTo>
                  <a:cubicBezTo>
                    <a:pt x="704850" y="2431590"/>
                    <a:pt x="669290" y="2404920"/>
                    <a:pt x="650240" y="2390950"/>
                  </a:cubicBezTo>
                  <a:cubicBezTo>
                    <a:pt x="632460" y="2376980"/>
                    <a:pt x="596900" y="2350310"/>
                    <a:pt x="595630" y="2350310"/>
                  </a:cubicBezTo>
                  <a:cubicBezTo>
                    <a:pt x="595630" y="2349040"/>
                    <a:pt x="566420" y="2314750"/>
                    <a:pt x="552450" y="2296970"/>
                  </a:cubicBezTo>
                  <a:cubicBezTo>
                    <a:pt x="538480" y="2279190"/>
                    <a:pt x="509270" y="2244900"/>
                    <a:pt x="509270" y="2243630"/>
                  </a:cubicBezTo>
                  <a:cubicBezTo>
                    <a:pt x="508000" y="2242360"/>
                    <a:pt x="488950" y="2202990"/>
                    <a:pt x="480060" y="2181400"/>
                  </a:cubicBezTo>
                  <a:cubicBezTo>
                    <a:pt x="469900" y="2161080"/>
                    <a:pt x="461010" y="2147110"/>
                    <a:pt x="449580" y="2119170"/>
                  </a:cubicBezTo>
                  <a:cubicBezTo>
                    <a:pt x="429260" y="2069640"/>
                    <a:pt x="398780" y="1995980"/>
                    <a:pt x="368300" y="1902000"/>
                  </a:cubicBezTo>
                  <a:cubicBezTo>
                    <a:pt x="312420" y="1736900"/>
                    <a:pt x="224790" y="1424480"/>
                    <a:pt x="163830" y="1212390"/>
                  </a:cubicBezTo>
                  <a:cubicBezTo>
                    <a:pt x="111760" y="1032050"/>
                    <a:pt x="45720" y="826310"/>
                    <a:pt x="21590" y="713280"/>
                  </a:cubicBezTo>
                  <a:cubicBezTo>
                    <a:pt x="8890" y="654860"/>
                    <a:pt x="0" y="578660"/>
                    <a:pt x="0" y="578660"/>
                  </a:cubicBezTo>
                </a:path>
              </a:pathLst>
            </a:custGeom>
            <a:solidFill>
              <a:srgbClr val="F9F6EB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34" id="34"/>
          <p:cNvSpPr/>
          <p:nvPr/>
        </p:nvSpPr>
        <p:spPr>
          <a:xfrm flipH="false" flipV="false" rot="0">
            <a:off x="3892556" y="2653562"/>
            <a:ext cx="10509540" cy="7540595"/>
          </a:xfrm>
          <a:custGeom>
            <a:avLst/>
            <a:gdLst/>
            <a:ahLst/>
            <a:cxnLst/>
            <a:rect r="r" b="b" t="t" l="l"/>
            <a:pathLst>
              <a:path h="7540595" w="10509540">
                <a:moveTo>
                  <a:pt x="0" y="0"/>
                </a:moveTo>
                <a:lnTo>
                  <a:pt x="10509539" y="0"/>
                </a:lnTo>
                <a:lnTo>
                  <a:pt x="10509539" y="7540595"/>
                </a:lnTo>
                <a:lnTo>
                  <a:pt x="0" y="75405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5657274" y="1250982"/>
            <a:ext cx="6980104" cy="1098463"/>
          </a:xfrm>
          <a:custGeom>
            <a:avLst/>
            <a:gdLst/>
            <a:ahLst/>
            <a:cxnLst/>
            <a:rect r="r" b="b" t="t" l="l"/>
            <a:pathLst>
              <a:path h="1098463" w="6980104">
                <a:moveTo>
                  <a:pt x="0" y="0"/>
                </a:moveTo>
                <a:lnTo>
                  <a:pt x="6980104" y="0"/>
                </a:lnTo>
                <a:lnTo>
                  <a:pt x="6980104" y="1098463"/>
                </a:lnTo>
                <a:lnTo>
                  <a:pt x="0" y="10984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8017"/>
            <a:ext cx="18294651" cy="10210966"/>
          </a:xfrm>
          <a:custGeom>
            <a:avLst/>
            <a:gdLst/>
            <a:ahLst/>
            <a:cxnLst/>
            <a:rect r="r" b="b" t="t" l="l"/>
            <a:pathLst>
              <a:path h="10210966" w="18294651">
                <a:moveTo>
                  <a:pt x="0" y="0"/>
                </a:moveTo>
                <a:lnTo>
                  <a:pt x="18294651" y="0"/>
                </a:lnTo>
                <a:lnTo>
                  <a:pt x="18294651" y="10210966"/>
                </a:lnTo>
                <a:lnTo>
                  <a:pt x="0" y="102109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430106" y="9584347"/>
            <a:ext cx="3063290" cy="306329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9F6E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8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8017"/>
            <a:ext cx="18294651" cy="10210966"/>
          </a:xfrm>
          <a:custGeom>
            <a:avLst/>
            <a:gdLst/>
            <a:ahLst/>
            <a:cxnLst/>
            <a:rect r="r" b="b" t="t" l="l"/>
            <a:pathLst>
              <a:path h="10210966" w="18294651">
                <a:moveTo>
                  <a:pt x="0" y="0"/>
                </a:moveTo>
                <a:lnTo>
                  <a:pt x="18294651" y="0"/>
                </a:lnTo>
                <a:lnTo>
                  <a:pt x="18294651" y="10210966"/>
                </a:lnTo>
                <a:lnTo>
                  <a:pt x="0" y="102109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24710" y="9665667"/>
            <a:ext cx="3063290" cy="306329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9F6E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8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8017"/>
            <a:ext cx="18294651" cy="10210966"/>
          </a:xfrm>
          <a:custGeom>
            <a:avLst/>
            <a:gdLst/>
            <a:ahLst/>
            <a:cxnLst/>
            <a:rect r="r" b="b" t="t" l="l"/>
            <a:pathLst>
              <a:path h="10210966" w="18294651">
                <a:moveTo>
                  <a:pt x="0" y="0"/>
                </a:moveTo>
                <a:lnTo>
                  <a:pt x="18294651" y="0"/>
                </a:lnTo>
                <a:lnTo>
                  <a:pt x="18294651" y="10210966"/>
                </a:lnTo>
                <a:lnTo>
                  <a:pt x="0" y="102109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344607" y="9531229"/>
            <a:ext cx="3063290" cy="306329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9F6E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8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4197" y="1662958"/>
            <a:ext cx="15969551" cy="8422757"/>
            <a:chOff x="0" y="0"/>
            <a:chExt cx="4237291" cy="22348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37291" cy="2234858"/>
            </a:xfrm>
            <a:custGeom>
              <a:avLst/>
              <a:gdLst/>
              <a:ahLst/>
              <a:cxnLst/>
              <a:rect r="r" b="b" t="t" l="l"/>
              <a:pathLst>
                <a:path h="2234858" w="4237291">
                  <a:moveTo>
                    <a:pt x="0" y="0"/>
                  </a:moveTo>
                  <a:lnTo>
                    <a:pt x="4237291" y="0"/>
                  </a:lnTo>
                  <a:lnTo>
                    <a:pt x="4237291" y="2234858"/>
                  </a:lnTo>
                  <a:lnTo>
                    <a:pt x="0" y="2234858"/>
                  </a:lnTo>
                  <a:close/>
                </a:path>
              </a:pathLst>
            </a:custGeom>
            <a:solidFill>
              <a:srgbClr val="F9F6E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237291" cy="2272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8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567242" y="1559786"/>
            <a:ext cx="8163318" cy="8230970"/>
          </a:xfrm>
          <a:custGeom>
            <a:avLst/>
            <a:gdLst/>
            <a:ahLst/>
            <a:cxnLst/>
            <a:rect r="r" b="b" t="t" l="l"/>
            <a:pathLst>
              <a:path h="8230970" w="8163318">
                <a:moveTo>
                  <a:pt x="0" y="0"/>
                </a:moveTo>
                <a:lnTo>
                  <a:pt x="8163318" y="0"/>
                </a:lnTo>
                <a:lnTo>
                  <a:pt x="8163318" y="8230969"/>
                </a:lnTo>
                <a:lnTo>
                  <a:pt x="0" y="82309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1097" y="558441"/>
            <a:ext cx="16405289" cy="1001344"/>
            <a:chOff x="0" y="0"/>
            <a:chExt cx="4352908" cy="26569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352908" cy="265692"/>
            </a:xfrm>
            <a:custGeom>
              <a:avLst/>
              <a:gdLst/>
              <a:ahLst/>
              <a:cxnLst/>
              <a:rect r="r" b="b" t="t" l="l"/>
              <a:pathLst>
                <a:path h="265692" w="4352908">
                  <a:moveTo>
                    <a:pt x="0" y="0"/>
                  </a:moveTo>
                  <a:lnTo>
                    <a:pt x="4352908" y="0"/>
                  </a:lnTo>
                  <a:lnTo>
                    <a:pt x="4352908" y="265692"/>
                  </a:lnTo>
                  <a:lnTo>
                    <a:pt x="0" y="265692"/>
                  </a:lnTo>
                  <a:close/>
                </a:path>
              </a:pathLst>
            </a:custGeom>
            <a:solidFill>
              <a:srgbClr val="F9F6E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352908" cy="3037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8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998271" y="472040"/>
            <a:ext cx="11301259" cy="1087746"/>
          </a:xfrm>
          <a:custGeom>
            <a:avLst/>
            <a:gdLst/>
            <a:ahLst/>
            <a:cxnLst/>
            <a:rect r="r" b="b" t="t" l="l"/>
            <a:pathLst>
              <a:path h="1087746" w="11301259">
                <a:moveTo>
                  <a:pt x="0" y="0"/>
                </a:moveTo>
                <a:lnTo>
                  <a:pt x="11301259" y="0"/>
                </a:lnTo>
                <a:lnTo>
                  <a:pt x="11301259" y="1087746"/>
                </a:lnTo>
                <a:lnTo>
                  <a:pt x="0" y="10877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8017"/>
            <a:ext cx="18294651" cy="10210966"/>
          </a:xfrm>
          <a:custGeom>
            <a:avLst/>
            <a:gdLst/>
            <a:ahLst/>
            <a:cxnLst/>
            <a:rect r="r" b="b" t="t" l="l"/>
            <a:pathLst>
              <a:path h="10210966" w="18294651">
                <a:moveTo>
                  <a:pt x="0" y="0"/>
                </a:moveTo>
                <a:lnTo>
                  <a:pt x="18294651" y="0"/>
                </a:lnTo>
                <a:lnTo>
                  <a:pt x="18294651" y="10210966"/>
                </a:lnTo>
                <a:lnTo>
                  <a:pt x="0" y="102109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735258" y="9494954"/>
            <a:ext cx="3063290" cy="306329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9F6E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8"/>
                </a:lnSpc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8017"/>
            <a:ext cx="18294651" cy="10210966"/>
          </a:xfrm>
          <a:custGeom>
            <a:avLst/>
            <a:gdLst/>
            <a:ahLst/>
            <a:cxnLst/>
            <a:rect r="r" b="b" t="t" l="l"/>
            <a:pathLst>
              <a:path h="10210966" w="18294651">
                <a:moveTo>
                  <a:pt x="0" y="0"/>
                </a:moveTo>
                <a:lnTo>
                  <a:pt x="18294651" y="0"/>
                </a:lnTo>
                <a:lnTo>
                  <a:pt x="18294651" y="10210966"/>
                </a:lnTo>
                <a:lnTo>
                  <a:pt x="0" y="102109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306384" y="9494954"/>
            <a:ext cx="3063290" cy="306329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9F6E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8"/>
                </a:lnSpc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8017"/>
            <a:ext cx="18294651" cy="10210966"/>
          </a:xfrm>
          <a:custGeom>
            <a:avLst/>
            <a:gdLst/>
            <a:ahLst/>
            <a:cxnLst/>
            <a:rect r="r" b="b" t="t" l="l"/>
            <a:pathLst>
              <a:path h="10210966" w="18294651">
                <a:moveTo>
                  <a:pt x="0" y="0"/>
                </a:moveTo>
                <a:lnTo>
                  <a:pt x="18294651" y="0"/>
                </a:lnTo>
                <a:lnTo>
                  <a:pt x="18294651" y="10210966"/>
                </a:lnTo>
                <a:lnTo>
                  <a:pt x="0" y="102109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48673" y="9713298"/>
            <a:ext cx="3063290" cy="306329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9F6E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8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8017"/>
            <a:ext cx="18294651" cy="10210966"/>
          </a:xfrm>
          <a:custGeom>
            <a:avLst/>
            <a:gdLst/>
            <a:ahLst/>
            <a:cxnLst/>
            <a:rect r="r" b="b" t="t" l="l"/>
            <a:pathLst>
              <a:path h="10210966" w="18294651">
                <a:moveTo>
                  <a:pt x="0" y="0"/>
                </a:moveTo>
                <a:lnTo>
                  <a:pt x="18294651" y="0"/>
                </a:lnTo>
                <a:lnTo>
                  <a:pt x="18294651" y="10210966"/>
                </a:lnTo>
                <a:lnTo>
                  <a:pt x="0" y="102109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735258" y="9580915"/>
            <a:ext cx="3063290" cy="306329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9F6E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8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8017"/>
            <a:ext cx="18294651" cy="10210966"/>
          </a:xfrm>
          <a:custGeom>
            <a:avLst/>
            <a:gdLst/>
            <a:ahLst/>
            <a:cxnLst/>
            <a:rect r="r" b="b" t="t" l="l"/>
            <a:pathLst>
              <a:path h="10210966" w="18294651">
                <a:moveTo>
                  <a:pt x="0" y="0"/>
                </a:moveTo>
                <a:lnTo>
                  <a:pt x="18294651" y="0"/>
                </a:lnTo>
                <a:lnTo>
                  <a:pt x="18294651" y="10210966"/>
                </a:lnTo>
                <a:lnTo>
                  <a:pt x="0" y="102109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31361" y="9639882"/>
            <a:ext cx="3063290" cy="306329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9F6E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8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8017"/>
            <a:ext cx="18294651" cy="10210966"/>
          </a:xfrm>
          <a:custGeom>
            <a:avLst/>
            <a:gdLst/>
            <a:ahLst/>
            <a:cxnLst/>
            <a:rect r="r" b="b" t="t" l="l"/>
            <a:pathLst>
              <a:path h="10210966" w="18294651">
                <a:moveTo>
                  <a:pt x="0" y="0"/>
                </a:moveTo>
                <a:lnTo>
                  <a:pt x="18294651" y="0"/>
                </a:lnTo>
                <a:lnTo>
                  <a:pt x="18294651" y="10210966"/>
                </a:lnTo>
                <a:lnTo>
                  <a:pt x="0" y="102109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469304" y="9640051"/>
            <a:ext cx="3063290" cy="306329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9F6E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8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8017"/>
            <a:ext cx="18294651" cy="10210966"/>
          </a:xfrm>
          <a:custGeom>
            <a:avLst/>
            <a:gdLst/>
            <a:ahLst/>
            <a:cxnLst/>
            <a:rect r="r" b="b" t="t" l="l"/>
            <a:pathLst>
              <a:path h="10210966" w="18294651">
                <a:moveTo>
                  <a:pt x="0" y="0"/>
                </a:moveTo>
                <a:lnTo>
                  <a:pt x="18294651" y="0"/>
                </a:lnTo>
                <a:lnTo>
                  <a:pt x="18294651" y="10210966"/>
                </a:lnTo>
                <a:lnTo>
                  <a:pt x="0" y="102109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31361" y="9640051"/>
            <a:ext cx="3063290" cy="306329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9F6E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8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9F6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11697" y="2627813"/>
            <a:ext cx="7348182" cy="6900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8"/>
              </a:lnSpc>
              <a:spcBef>
                <a:spcPct val="0"/>
              </a:spcBef>
            </a:pPr>
          </a:p>
          <a:p>
            <a:pPr algn="ctr">
              <a:lnSpc>
                <a:spcPts val="2638"/>
              </a:lnSpc>
              <a:spcBef>
                <a:spcPct val="0"/>
              </a:spcBef>
            </a:pPr>
            <a:r>
              <a:rPr lang="en-US" sz="188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FP1 – Consulter le catalogue produits</a:t>
            </a:r>
          </a:p>
          <a:p>
            <a:pPr algn="ctr">
              <a:lnSpc>
                <a:spcPts val="2638"/>
              </a:lnSpc>
              <a:spcBef>
                <a:spcPct val="0"/>
              </a:spcBef>
            </a:pPr>
            <a:r>
              <a:rPr lang="en-US" sz="188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Accès aux produits et consultation des fiches détaillées.</a:t>
            </a:r>
          </a:p>
          <a:p>
            <a:pPr algn="ctr">
              <a:lnSpc>
                <a:spcPts val="2638"/>
              </a:lnSpc>
              <a:spcBef>
                <a:spcPct val="0"/>
              </a:spcBef>
            </a:pPr>
          </a:p>
          <a:p>
            <a:pPr algn="ctr">
              <a:lnSpc>
                <a:spcPts val="2638"/>
              </a:lnSpc>
              <a:spcBef>
                <a:spcPct val="0"/>
              </a:spcBef>
            </a:pPr>
            <a:r>
              <a:rPr lang="en-US" sz="188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FP2 – Gérer un compte utilisateur</a:t>
            </a:r>
          </a:p>
          <a:p>
            <a:pPr algn="ctr">
              <a:lnSpc>
                <a:spcPts val="2638"/>
              </a:lnSpc>
              <a:spcBef>
                <a:spcPct val="0"/>
              </a:spcBef>
            </a:pPr>
            <a:r>
              <a:rPr lang="en-US" sz="188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Création, authentification, gestion du profil client.</a:t>
            </a:r>
          </a:p>
          <a:p>
            <a:pPr algn="ctr">
              <a:lnSpc>
                <a:spcPts val="2638"/>
              </a:lnSpc>
              <a:spcBef>
                <a:spcPct val="0"/>
              </a:spcBef>
            </a:pPr>
          </a:p>
          <a:p>
            <a:pPr algn="ctr">
              <a:lnSpc>
                <a:spcPts val="2638"/>
              </a:lnSpc>
              <a:spcBef>
                <a:spcPct val="0"/>
              </a:spcBef>
            </a:pPr>
            <a:r>
              <a:rPr lang="en-US" sz="188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FP3 – Gérer le panier</a:t>
            </a:r>
          </a:p>
          <a:p>
            <a:pPr algn="ctr">
              <a:lnSpc>
                <a:spcPts val="2638"/>
              </a:lnSpc>
              <a:spcBef>
                <a:spcPct val="0"/>
              </a:spcBef>
            </a:pPr>
            <a:r>
              <a:rPr lang="en-US" sz="188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Ajout, modification et suppression d’articles dans un panier.</a:t>
            </a:r>
          </a:p>
          <a:p>
            <a:pPr algn="ctr">
              <a:lnSpc>
                <a:spcPts val="2638"/>
              </a:lnSpc>
              <a:spcBef>
                <a:spcPct val="0"/>
              </a:spcBef>
            </a:pPr>
          </a:p>
          <a:p>
            <a:pPr algn="ctr">
              <a:lnSpc>
                <a:spcPts val="2638"/>
              </a:lnSpc>
              <a:spcBef>
                <a:spcPct val="0"/>
              </a:spcBef>
            </a:pPr>
            <a:r>
              <a:rPr lang="en-US" sz="188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FP4 – Passer une commande</a:t>
            </a:r>
          </a:p>
          <a:p>
            <a:pPr algn="ctr">
              <a:lnSpc>
                <a:spcPts val="2638"/>
              </a:lnSpc>
              <a:spcBef>
                <a:spcPct val="0"/>
              </a:spcBef>
            </a:pPr>
            <a:r>
              <a:rPr lang="en-US" sz="188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Validation du panier, choix de l’adresse et création d’une commande.</a:t>
            </a:r>
          </a:p>
          <a:p>
            <a:pPr algn="ctr">
              <a:lnSpc>
                <a:spcPts val="2638"/>
              </a:lnSpc>
              <a:spcBef>
                <a:spcPct val="0"/>
              </a:spcBef>
            </a:pPr>
          </a:p>
          <a:p>
            <a:pPr algn="ctr">
              <a:lnSpc>
                <a:spcPts val="2638"/>
              </a:lnSpc>
              <a:spcBef>
                <a:spcPct val="0"/>
              </a:spcBef>
            </a:pPr>
            <a:r>
              <a:rPr lang="en-US" sz="1884" i="true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FP5 – Payer une commande</a:t>
            </a:r>
          </a:p>
          <a:p>
            <a:pPr algn="ctr">
              <a:lnSpc>
                <a:spcPts val="2638"/>
              </a:lnSpc>
              <a:spcBef>
                <a:spcPct val="0"/>
              </a:spcBef>
            </a:pPr>
            <a:r>
              <a:rPr lang="en-US" sz="1884" i="true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 Interaction avec un système de paiement externe.</a:t>
            </a:r>
          </a:p>
          <a:p>
            <a:pPr algn="ctr">
              <a:lnSpc>
                <a:spcPts val="2638"/>
              </a:lnSpc>
              <a:spcBef>
                <a:spcPct val="0"/>
              </a:spcBef>
            </a:pPr>
          </a:p>
          <a:p>
            <a:pPr algn="ctr">
              <a:lnSpc>
                <a:spcPts val="2638"/>
              </a:lnSpc>
              <a:spcBef>
                <a:spcPct val="0"/>
              </a:spcBef>
            </a:pPr>
            <a:r>
              <a:rPr lang="en-US" sz="188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FP6 – Administrer la plateforme</a:t>
            </a:r>
          </a:p>
          <a:p>
            <a:pPr algn="ctr">
              <a:lnSpc>
                <a:spcPts val="2638"/>
              </a:lnSpc>
              <a:spcBef>
                <a:spcPct val="0"/>
              </a:spcBef>
            </a:pPr>
            <a:r>
              <a:rPr lang="en-US" sz="188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Gestion des produits, des utilisateurs et du suivi des commandes par l’administrateur.</a:t>
            </a:r>
          </a:p>
          <a:p>
            <a:pPr algn="ctr">
              <a:lnSpc>
                <a:spcPts val="2638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3433129" y="520953"/>
            <a:ext cx="11421742" cy="631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9"/>
              </a:lnSpc>
              <a:spcBef>
                <a:spcPct val="0"/>
              </a:spcBef>
            </a:pPr>
            <a:r>
              <a:rPr lang="en-US" sz="3664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F</a:t>
            </a:r>
            <a:r>
              <a:rPr lang="en-US" sz="3664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onctions Principales (FP) et Fonctions Contraintes (FC)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56870" y="1773609"/>
            <a:ext cx="4057837" cy="432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7"/>
              </a:lnSpc>
              <a:spcBef>
                <a:spcPct val="0"/>
              </a:spcBef>
            </a:pPr>
            <a:r>
              <a:rPr lang="en-US" b="true" sz="2512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</a:t>
            </a:r>
            <a:r>
              <a:rPr lang="en-US" b="true" sz="2512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onctions Principales (FP)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007132" y="2973616"/>
            <a:ext cx="6712310" cy="5255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8"/>
              </a:lnSpc>
            </a:pPr>
            <a:r>
              <a:rPr lang="en-US" sz="188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FC1 – Sécurité et confidentialité</a:t>
            </a:r>
          </a:p>
          <a:p>
            <a:pPr algn="ctr">
              <a:lnSpc>
                <a:spcPts val="2638"/>
              </a:lnSpc>
            </a:pPr>
            <a:r>
              <a:rPr lang="en-US" sz="188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Authentification, chiffrement des données, conformité RGPD et gestion des droits d’accès.</a:t>
            </a:r>
          </a:p>
          <a:p>
            <a:pPr algn="ctr">
              <a:lnSpc>
                <a:spcPts val="2638"/>
              </a:lnSpc>
            </a:pPr>
          </a:p>
          <a:p>
            <a:pPr algn="ctr">
              <a:lnSpc>
                <a:spcPts val="2638"/>
              </a:lnSpc>
            </a:pPr>
            <a:r>
              <a:rPr lang="en-US" sz="188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FC2 – Fiabilité</a:t>
            </a:r>
          </a:p>
          <a:p>
            <a:pPr algn="ctr">
              <a:lnSpc>
                <a:spcPts val="2638"/>
              </a:lnSpc>
              <a:spcBef>
                <a:spcPct val="0"/>
              </a:spcBef>
            </a:pPr>
            <a:r>
              <a:rPr lang="en-US" sz="188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88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Vérification des stocks avant commande et mise à jour en temps réel après achat.</a:t>
            </a:r>
          </a:p>
          <a:p>
            <a:pPr algn="ctr">
              <a:lnSpc>
                <a:spcPts val="2638"/>
              </a:lnSpc>
              <a:spcBef>
                <a:spcPct val="0"/>
              </a:spcBef>
            </a:pPr>
          </a:p>
          <a:p>
            <a:pPr algn="ctr">
              <a:lnSpc>
                <a:spcPts val="2638"/>
              </a:lnSpc>
              <a:spcBef>
                <a:spcPct val="0"/>
              </a:spcBef>
            </a:pPr>
            <a:r>
              <a:rPr lang="en-US" sz="188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FC3 – Traçabilité des commandes</a:t>
            </a:r>
          </a:p>
          <a:p>
            <a:pPr algn="ctr">
              <a:lnSpc>
                <a:spcPts val="2638"/>
              </a:lnSpc>
              <a:spcBef>
                <a:spcPct val="0"/>
              </a:spcBef>
            </a:pPr>
            <a:r>
              <a:rPr lang="en-US" sz="188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Conservation de l’historique des commandes et de leurs statuts.</a:t>
            </a:r>
          </a:p>
          <a:p>
            <a:pPr algn="ctr">
              <a:lnSpc>
                <a:spcPts val="2638"/>
              </a:lnSpc>
              <a:spcBef>
                <a:spcPct val="0"/>
              </a:spcBef>
            </a:pPr>
          </a:p>
          <a:p>
            <a:pPr algn="ctr">
              <a:lnSpc>
                <a:spcPts val="2638"/>
              </a:lnSpc>
              <a:spcBef>
                <a:spcPct val="0"/>
              </a:spcBef>
            </a:pPr>
            <a:r>
              <a:rPr lang="en-US" sz="188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FC4 – Ergonomie et accessibilité</a:t>
            </a:r>
          </a:p>
          <a:p>
            <a:pPr algn="ctr">
              <a:lnSpc>
                <a:spcPts val="2638"/>
              </a:lnSpc>
              <a:spcBef>
                <a:spcPct val="0"/>
              </a:spcBef>
            </a:pPr>
            <a:r>
              <a:rPr lang="en-US" sz="188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Interface claire, intuitive et compatible multi-supports (ordinateur, mobile, ...).</a:t>
            </a:r>
          </a:p>
          <a:p>
            <a:pPr algn="ctr">
              <a:lnSpc>
                <a:spcPts val="2638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1269670" y="1773609"/>
            <a:ext cx="4187235" cy="432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7"/>
              </a:lnSpc>
              <a:spcBef>
                <a:spcPct val="0"/>
              </a:spcBef>
            </a:pPr>
            <a:r>
              <a:rPr lang="en-US" b="true" sz="2512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</a:t>
            </a:r>
            <a:r>
              <a:rPr lang="en-US" b="true" sz="2512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onctions Contraintes (FC)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9144000" y="1830759"/>
            <a:ext cx="0" cy="760925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8017"/>
            <a:ext cx="18294651" cy="10210966"/>
          </a:xfrm>
          <a:custGeom>
            <a:avLst/>
            <a:gdLst/>
            <a:ahLst/>
            <a:cxnLst/>
            <a:rect r="r" b="b" t="t" l="l"/>
            <a:pathLst>
              <a:path h="10210966" w="18294651">
                <a:moveTo>
                  <a:pt x="0" y="0"/>
                </a:moveTo>
                <a:lnTo>
                  <a:pt x="18294651" y="0"/>
                </a:lnTo>
                <a:lnTo>
                  <a:pt x="18294651" y="10210966"/>
                </a:lnTo>
                <a:lnTo>
                  <a:pt x="0" y="102109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351710" y="9640051"/>
            <a:ext cx="3063290" cy="306329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9F6E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8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8017"/>
            <a:ext cx="18294651" cy="10210966"/>
          </a:xfrm>
          <a:custGeom>
            <a:avLst/>
            <a:gdLst/>
            <a:ahLst/>
            <a:cxnLst/>
            <a:rect r="r" b="b" t="t" l="l"/>
            <a:pathLst>
              <a:path h="10210966" w="18294651">
                <a:moveTo>
                  <a:pt x="0" y="0"/>
                </a:moveTo>
                <a:lnTo>
                  <a:pt x="18294651" y="0"/>
                </a:lnTo>
                <a:lnTo>
                  <a:pt x="18294651" y="10210966"/>
                </a:lnTo>
                <a:lnTo>
                  <a:pt x="0" y="102109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31361" y="9640051"/>
            <a:ext cx="3063290" cy="306329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9F6E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8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8017"/>
            <a:ext cx="18294651" cy="10210966"/>
          </a:xfrm>
          <a:custGeom>
            <a:avLst/>
            <a:gdLst/>
            <a:ahLst/>
            <a:cxnLst/>
            <a:rect r="r" b="b" t="t" l="l"/>
            <a:pathLst>
              <a:path h="10210966" w="18294651">
                <a:moveTo>
                  <a:pt x="0" y="0"/>
                </a:moveTo>
                <a:lnTo>
                  <a:pt x="18294651" y="0"/>
                </a:lnTo>
                <a:lnTo>
                  <a:pt x="18294651" y="10210966"/>
                </a:lnTo>
                <a:lnTo>
                  <a:pt x="0" y="102109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430106" y="9738215"/>
            <a:ext cx="3063290" cy="306329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9F6E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8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DAG-DNAyj6o</dc:identifier>
  <dcterms:modified xsi:type="dcterms:W3CDTF">2011-08-01T06:04:30Z</dcterms:modified>
  <cp:revision>1</cp:revision>
  <dc:title>Beige Marron Minimaliste Rapport de Stage Présentation</dc:title>
</cp:coreProperties>
</file>